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4" r:id="rId6"/>
    <p:sldId id="282" r:id="rId7"/>
    <p:sldId id="257" r:id="rId8"/>
    <p:sldId id="278" r:id="rId9"/>
    <p:sldId id="279" r:id="rId10"/>
    <p:sldId id="261" r:id="rId11"/>
    <p:sldId id="276" r:id="rId12"/>
    <p:sldId id="280" r:id="rId13"/>
    <p:sldId id="271" r:id="rId14"/>
    <p:sldId id="269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4E992-05E9-49F0-8132-F92C5AF1D9D7}" v="28" dt="2021-07-05T13:37:4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30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Booth" userId="cf23eb2e-900b-456c-84c4-4ab7b661e7fe" providerId="ADAL" clId="{1014E992-05E9-49F0-8132-F92C5AF1D9D7}"/>
    <pc:docChg chg="custSel addSld delSld modSld sldOrd modMainMaster">
      <pc:chgData name="Kerry Booth" userId="cf23eb2e-900b-456c-84c4-4ab7b661e7fe" providerId="ADAL" clId="{1014E992-05E9-49F0-8132-F92C5AF1D9D7}" dt="2021-07-05T13:38:13.187" v="1161" actId="14100"/>
      <pc:docMkLst>
        <pc:docMk/>
      </pc:docMkLst>
      <pc:sldChg chg="addSp modSp mod">
        <pc:chgData name="Kerry Booth" userId="cf23eb2e-900b-456c-84c4-4ab7b661e7fe" providerId="ADAL" clId="{1014E992-05E9-49F0-8132-F92C5AF1D9D7}" dt="2021-07-05T13:05:09.637" v="116" actId="1076"/>
        <pc:sldMkLst>
          <pc:docMk/>
          <pc:sldMk cId="0" sldId="257"/>
        </pc:sldMkLst>
        <pc:spChg chg="mod">
          <ac:chgData name="Kerry Booth" userId="cf23eb2e-900b-456c-84c4-4ab7b661e7fe" providerId="ADAL" clId="{1014E992-05E9-49F0-8132-F92C5AF1D9D7}" dt="2021-07-05T12:59:25.287" v="18" actId="14100"/>
          <ac:spMkLst>
            <pc:docMk/>
            <pc:sldMk cId="0" sldId="257"/>
            <ac:spMk id="4" creationId="{E6C58153-F3EC-4CDA-AB03-EC479D099710}"/>
          </ac:spMkLst>
        </pc:spChg>
        <pc:spChg chg="mod">
          <ac:chgData name="Kerry Booth" userId="cf23eb2e-900b-456c-84c4-4ab7b661e7fe" providerId="ADAL" clId="{1014E992-05E9-49F0-8132-F92C5AF1D9D7}" dt="2021-07-05T12:59:28.466" v="19" actId="1076"/>
          <ac:spMkLst>
            <pc:docMk/>
            <pc:sldMk cId="0" sldId="257"/>
            <ac:spMk id="6" creationId="{00000000-0000-0000-0000-000000000000}"/>
          </ac:spMkLst>
        </pc:spChg>
        <pc:picChg chg="mod">
          <ac:chgData name="Kerry Booth" userId="cf23eb2e-900b-456c-84c4-4ab7b661e7fe" providerId="ADAL" clId="{1014E992-05E9-49F0-8132-F92C5AF1D9D7}" dt="2021-07-05T12:59:34.492" v="20" actId="1076"/>
          <ac:picMkLst>
            <pc:docMk/>
            <pc:sldMk cId="0" sldId="257"/>
            <ac:picMk id="3" creationId="{E049E1C5-4429-40A8-BF0A-4E1C3C1C2B45}"/>
          </ac:picMkLst>
        </pc:picChg>
        <pc:picChg chg="add mod">
          <ac:chgData name="Kerry Booth" userId="cf23eb2e-900b-456c-84c4-4ab7b661e7fe" providerId="ADAL" clId="{1014E992-05E9-49F0-8132-F92C5AF1D9D7}" dt="2021-07-05T13:05:09.637" v="116" actId="1076"/>
          <ac:picMkLst>
            <pc:docMk/>
            <pc:sldMk cId="0" sldId="257"/>
            <ac:picMk id="7" creationId="{D71189C6-A14A-49F5-A4E8-C167E1735A2F}"/>
          </ac:picMkLst>
        </pc:picChg>
        <pc:picChg chg="mod">
          <ac:chgData name="Kerry Booth" userId="cf23eb2e-900b-456c-84c4-4ab7b661e7fe" providerId="ADAL" clId="{1014E992-05E9-49F0-8132-F92C5AF1D9D7}" dt="2021-07-05T12:59:20.748" v="16" actId="1076"/>
          <ac:picMkLst>
            <pc:docMk/>
            <pc:sldMk cId="0" sldId="257"/>
            <ac:picMk id="1026" creationId="{5E7F9BC0-2C0D-45A3-912E-960442865BD2}"/>
          </ac:picMkLst>
        </pc:picChg>
      </pc:sldChg>
      <pc:sldChg chg="modSp add mod">
        <pc:chgData name="Kerry Booth" userId="cf23eb2e-900b-456c-84c4-4ab7b661e7fe" providerId="ADAL" clId="{1014E992-05E9-49F0-8132-F92C5AF1D9D7}" dt="2021-07-05T13:38:13.187" v="1161" actId="14100"/>
        <pc:sldMkLst>
          <pc:docMk/>
          <pc:sldMk cId="2224912778" sldId="261"/>
        </pc:sldMkLst>
        <pc:spChg chg="mod">
          <ac:chgData name="Kerry Booth" userId="cf23eb2e-900b-456c-84c4-4ab7b661e7fe" providerId="ADAL" clId="{1014E992-05E9-49F0-8132-F92C5AF1D9D7}" dt="2021-07-05T13:38:13.187" v="1161" actId="14100"/>
          <ac:spMkLst>
            <pc:docMk/>
            <pc:sldMk cId="2224912778" sldId="261"/>
            <ac:spMk id="7" creationId="{50E12F32-C566-4677-BF96-393B66B6696D}"/>
          </ac:spMkLst>
        </pc:spChg>
        <pc:picChg chg="mod">
          <ac:chgData name="Kerry Booth" userId="cf23eb2e-900b-456c-84c4-4ab7b661e7fe" providerId="ADAL" clId="{1014E992-05E9-49F0-8132-F92C5AF1D9D7}" dt="2021-07-05T13:38:03.951" v="1157" actId="1076"/>
          <ac:picMkLst>
            <pc:docMk/>
            <pc:sldMk cId="2224912778" sldId="261"/>
            <ac:picMk id="5" creationId="{16BD8E01-EC82-4E69-AFF3-7E4B7D5D8FCB}"/>
          </ac:picMkLst>
        </pc:picChg>
        <pc:picChg chg="mod">
          <ac:chgData name="Kerry Booth" userId="cf23eb2e-900b-456c-84c4-4ab7b661e7fe" providerId="ADAL" clId="{1014E992-05E9-49F0-8132-F92C5AF1D9D7}" dt="2021-07-05T13:37:59.416" v="1155" actId="1076"/>
          <ac:picMkLst>
            <pc:docMk/>
            <pc:sldMk cId="2224912778" sldId="261"/>
            <ac:picMk id="11" creationId="{41E68E01-892B-45CD-959A-EBC94C40AC07}"/>
          </ac:picMkLst>
        </pc:picChg>
        <pc:picChg chg="mod">
          <ac:chgData name="Kerry Booth" userId="cf23eb2e-900b-456c-84c4-4ab7b661e7fe" providerId="ADAL" clId="{1014E992-05E9-49F0-8132-F92C5AF1D9D7}" dt="2021-07-05T13:37:56.469" v="1154" actId="1076"/>
          <ac:picMkLst>
            <pc:docMk/>
            <pc:sldMk cId="2224912778" sldId="261"/>
            <ac:picMk id="13" creationId="{35FD0263-7A3B-48FD-BBD8-E6E1502E3137}"/>
          </ac:picMkLst>
        </pc:picChg>
      </pc:sldChg>
      <pc:sldChg chg="addSp modSp mod setBg">
        <pc:chgData name="Kerry Booth" userId="cf23eb2e-900b-456c-84c4-4ab7b661e7fe" providerId="ADAL" clId="{1014E992-05E9-49F0-8132-F92C5AF1D9D7}" dt="2021-07-05T13:04:51.269" v="114" actId="1076"/>
        <pc:sldMkLst>
          <pc:docMk/>
          <pc:sldMk cId="434720241" sldId="264"/>
        </pc:sldMkLst>
        <pc:spChg chg="add mod">
          <ac:chgData name="Kerry Booth" userId="cf23eb2e-900b-456c-84c4-4ab7b661e7fe" providerId="ADAL" clId="{1014E992-05E9-49F0-8132-F92C5AF1D9D7}" dt="2021-07-05T13:04:51.269" v="114" actId="1076"/>
          <ac:spMkLst>
            <pc:docMk/>
            <pc:sldMk cId="434720241" sldId="264"/>
            <ac:spMk id="2" creationId="{48E7819B-B875-483E-BE0B-DF1BD4371416}"/>
          </ac:spMkLst>
        </pc:spChg>
        <pc:spChg chg="add">
          <ac:chgData name="Kerry Booth" userId="cf23eb2e-900b-456c-84c4-4ab7b661e7fe" providerId="ADAL" clId="{1014E992-05E9-49F0-8132-F92C5AF1D9D7}" dt="2021-07-05T13:04:23.155" v="89" actId="26606"/>
          <ac:spMkLst>
            <pc:docMk/>
            <pc:sldMk cId="434720241" sldId="264"/>
            <ac:spMk id="10" creationId="{7D9D36D6-2AC5-46A1-A849-4C82D5264A3A}"/>
          </ac:spMkLst>
        </pc:spChg>
        <pc:picChg chg="mod ord">
          <ac:chgData name="Kerry Booth" userId="cf23eb2e-900b-456c-84c4-4ab7b661e7fe" providerId="ADAL" clId="{1014E992-05E9-49F0-8132-F92C5AF1D9D7}" dt="2021-07-05T13:04:23.155" v="89" actId="26606"/>
          <ac:picMkLst>
            <pc:docMk/>
            <pc:sldMk cId="434720241" sldId="264"/>
            <ac:picMk id="5" creationId="{85DAE9C6-BCCC-4315-9ECB-8DE18CDBA81C}"/>
          </ac:picMkLst>
        </pc:picChg>
      </pc:sldChg>
      <pc:sldChg chg="addSp modSp mod">
        <pc:chgData name="Kerry Booth" userId="cf23eb2e-900b-456c-84c4-4ab7b661e7fe" providerId="ADAL" clId="{1014E992-05E9-49F0-8132-F92C5AF1D9D7}" dt="2021-07-05T13:33:28.926" v="1104" actId="14100"/>
        <pc:sldMkLst>
          <pc:docMk/>
          <pc:sldMk cId="1757421894" sldId="269"/>
        </pc:sldMkLst>
        <pc:spChg chg="mod">
          <ac:chgData name="Kerry Booth" userId="cf23eb2e-900b-456c-84c4-4ab7b661e7fe" providerId="ADAL" clId="{1014E992-05E9-49F0-8132-F92C5AF1D9D7}" dt="2021-07-05T13:33:28.926" v="1104" actId="14100"/>
          <ac:spMkLst>
            <pc:docMk/>
            <pc:sldMk cId="1757421894" sldId="269"/>
            <ac:spMk id="2" creationId="{6B709351-50DC-41E1-960A-AD265CD34A7F}"/>
          </ac:spMkLst>
        </pc:spChg>
        <pc:spChg chg="mod">
          <ac:chgData name="Kerry Booth" userId="cf23eb2e-900b-456c-84c4-4ab7b661e7fe" providerId="ADAL" clId="{1014E992-05E9-49F0-8132-F92C5AF1D9D7}" dt="2021-07-05T13:31:38.291" v="1000" actId="20577"/>
          <ac:spMkLst>
            <pc:docMk/>
            <pc:sldMk cId="1757421894" sldId="269"/>
            <ac:spMk id="3" creationId="{8958C103-126B-4EF9-A87D-85CB2E97125B}"/>
          </ac:spMkLst>
        </pc:spChg>
        <pc:picChg chg="add mod">
          <ac:chgData name="Kerry Booth" userId="cf23eb2e-900b-456c-84c4-4ab7b661e7fe" providerId="ADAL" clId="{1014E992-05E9-49F0-8132-F92C5AF1D9D7}" dt="2021-07-05T13:33:24.665" v="1103" actId="1076"/>
          <ac:picMkLst>
            <pc:docMk/>
            <pc:sldMk cId="1757421894" sldId="269"/>
            <ac:picMk id="6" creationId="{E85E510F-5A30-4E6B-80E2-53D5FC404B8E}"/>
          </ac:picMkLst>
        </pc:picChg>
        <pc:picChg chg="mod">
          <ac:chgData name="Kerry Booth" userId="cf23eb2e-900b-456c-84c4-4ab7b661e7fe" providerId="ADAL" clId="{1014E992-05E9-49F0-8132-F92C5AF1D9D7}" dt="2021-07-05T13:33:20.652" v="1102" actId="1076"/>
          <ac:picMkLst>
            <pc:docMk/>
            <pc:sldMk cId="1757421894" sldId="269"/>
            <ac:picMk id="7" creationId="{5BA45AB0-57D6-45FF-8916-1A776544269B}"/>
          </ac:picMkLst>
        </pc:picChg>
      </pc:sldChg>
      <pc:sldChg chg="del">
        <pc:chgData name="Kerry Booth" userId="cf23eb2e-900b-456c-84c4-4ab7b661e7fe" providerId="ADAL" clId="{1014E992-05E9-49F0-8132-F92C5AF1D9D7}" dt="2021-07-05T13:37:51.691" v="1153" actId="47"/>
        <pc:sldMkLst>
          <pc:docMk/>
          <pc:sldMk cId="4118983778" sldId="270"/>
        </pc:sldMkLst>
      </pc:sldChg>
      <pc:sldChg chg="addSp delSp modSp mod">
        <pc:chgData name="Kerry Booth" userId="cf23eb2e-900b-456c-84c4-4ab7b661e7fe" providerId="ADAL" clId="{1014E992-05E9-49F0-8132-F92C5AF1D9D7}" dt="2021-07-05T13:34:06.609" v="1111" actId="14100"/>
        <pc:sldMkLst>
          <pc:docMk/>
          <pc:sldMk cId="4197774947" sldId="271"/>
        </pc:sldMkLst>
        <pc:spChg chg="add del mod">
          <ac:chgData name="Kerry Booth" userId="cf23eb2e-900b-456c-84c4-4ab7b661e7fe" providerId="ADAL" clId="{1014E992-05E9-49F0-8132-F92C5AF1D9D7}" dt="2021-07-05T13:27:11.218" v="615" actId="478"/>
          <ac:spMkLst>
            <pc:docMk/>
            <pc:sldMk cId="4197774947" sldId="271"/>
            <ac:spMk id="3" creationId="{C613F549-50AB-4C92-B8B7-38E4AE6E3EF9}"/>
          </ac:spMkLst>
        </pc:spChg>
        <pc:spChg chg="del mod">
          <ac:chgData name="Kerry Booth" userId="cf23eb2e-900b-456c-84c4-4ab7b661e7fe" providerId="ADAL" clId="{1014E992-05E9-49F0-8132-F92C5AF1D9D7}" dt="2021-07-05T13:28:02.632" v="622" actId="478"/>
          <ac:spMkLst>
            <pc:docMk/>
            <pc:sldMk cId="4197774947" sldId="271"/>
            <ac:spMk id="5" creationId="{D794AE75-AFF6-4B82-B651-3F582AEEFD54}"/>
          </ac:spMkLst>
        </pc:spChg>
        <pc:spChg chg="add del mod">
          <ac:chgData name="Kerry Booth" userId="cf23eb2e-900b-456c-84c4-4ab7b661e7fe" providerId="ADAL" clId="{1014E992-05E9-49F0-8132-F92C5AF1D9D7}" dt="2021-07-05T13:27:13.454" v="616" actId="478"/>
          <ac:spMkLst>
            <pc:docMk/>
            <pc:sldMk cId="4197774947" sldId="271"/>
            <ac:spMk id="6" creationId="{064EAADC-66BF-42B4-AD18-3AD488ED129E}"/>
          </ac:spMkLst>
        </pc:spChg>
        <pc:spChg chg="add mod">
          <ac:chgData name="Kerry Booth" userId="cf23eb2e-900b-456c-84c4-4ab7b661e7fe" providerId="ADAL" clId="{1014E992-05E9-49F0-8132-F92C5AF1D9D7}" dt="2021-07-05T13:33:55.737" v="1109" actId="255"/>
          <ac:spMkLst>
            <pc:docMk/>
            <pc:sldMk cId="4197774947" sldId="271"/>
            <ac:spMk id="11" creationId="{2BAE5CEA-967E-4B5D-95CF-92651DC64786}"/>
          </ac:spMkLst>
        </pc:spChg>
        <pc:picChg chg="del">
          <ac:chgData name="Kerry Booth" userId="cf23eb2e-900b-456c-84c4-4ab7b661e7fe" providerId="ADAL" clId="{1014E992-05E9-49F0-8132-F92C5AF1D9D7}" dt="2021-07-05T13:26:56.553" v="557" actId="478"/>
          <ac:picMkLst>
            <pc:docMk/>
            <pc:sldMk cId="4197774947" sldId="271"/>
            <ac:picMk id="7" creationId="{BEA66C93-95D4-4E79-82BD-F7689E38708B}"/>
          </ac:picMkLst>
        </pc:picChg>
        <pc:picChg chg="add mod">
          <ac:chgData name="Kerry Booth" userId="cf23eb2e-900b-456c-84c4-4ab7b661e7fe" providerId="ADAL" clId="{1014E992-05E9-49F0-8132-F92C5AF1D9D7}" dt="2021-07-05T13:33:12.095" v="1099" actId="1076"/>
          <ac:picMkLst>
            <pc:docMk/>
            <pc:sldMk cId="4197774947" sldId="271"/>
            <ac:picMk id="9" creationId="{A7240D58-A901-4704-A8CA-1404C8F8D62F}"/>
          </ac:picMkLst>
        </pc:picChg>
        <pc:picChg chg="add mod">
          <ac:chgData name="Kerry Booth" userId="cf23eb2e-900b-456c-84c4-4ab7b661e7fe" providerId="ADAL" clId="{1014E992-05E9-49F0-8132-F92C5AF1D9D7}" dt="2021-07-05T13:33:03.901" v="1096"/>
          <ac:picMkLst>
            <pc:docMk/>
            <pc:sldMk cId="4197774947" sldId="271"/>
            <ac:picMk id="12" creationId="{F3C8A351-9F4C-4156-B0AF-805004633DF9}"/>
          </ac:picMkLst>
        </pc:picChg>
        <pc:picChg chg="add mod">
          <ac:chgData name="Kerry Booth" userId="cf23eb2e-900b-456c-84c4-4ab7b661e7fe" providerId="ADAL" clId="{1014E992-05E9-49F0-8132-F92C5AF1D9D7}" dt="2021-07-05T13:34:06.609" v="1111" actId="14100"/>
          <ac:picMkLst>
            <pc:docMk/>
            <pc:sldMk cId="4197774947" sldId="271"/>
            <ac:picMk id="13" creationId="{04B1E59E-D0C3-4E3E-B5B2-7B6E6A8EB7F3}"/>
          </ac:picMkLst>
        </pc:picChg>
      </pc:sldChg>
      <pc:sldChg chg="addSp delSp modSp mod">
        <pc:chgData name="Kerry Booth" userId="cf23eb2e-900b-456c-84c4-4ab7b661e7fe" providerId="ADAL" clId="{1014E992-05E9-49F0-8132-F92C5AF1D9D7}" dt="2021-07-05T13:24:45.242" v="495" actId="692"/>
        <pc:sldMkLst>
          <pc:docMk/>
          <pc:sldMk cId="2007892928" sldId="276"/>
        </pc:sldMkLst>
        <pc:spChg chg="mod">
          <ac:chgData name="Kerry Booth" userId="cf23eb2e-900b-456c-84c4-4ab7b661e7fe" providerId="ADAL" clId="{1014E992-05E9-49F0-8132-F92C5AF1D9D7}" dt="2021-07-05T13:23:53.656" v="447" actId="1076"/>
          <ac:spMkLst>
            <pc:docMk/>
            <pc:sldMk cId="2007892928" sldId="276"/>
            <ac:spMk id="2" creationId="{895B4E71-FD2C-4645-9EE6-397B8D4EA0F8}"/>
          </ac:spMkLst>
        </pc:spChg>
        <pc:spChg chg="mod">
          <ac:chgData name="Kerry Booth" userId="cf23eb2e-900b-456c-84c4-4ab7b661e7fe" providerId="ADAL" clId="{1014E992-05E9-49F0-8132-F92C5AF1D9D7}" dt="2021-07-05T13:20:26.389" v="373" actId="20577"/>
          <ac:spMkLst>
            <pc:docMk/>
            <pc:sldMk cId="2007892928" sldId="276"/>
            <ac:spMk id="21" creationId="{D5355BC5-5BB6-4D0F-BFA4-536F57F5A9BF}"/>
          </ac:spMkLst>
        </pc:spChg>
        <pc:spChg chg="mod">
          <ac:chgData name="Kerry Booth" userId="cf23eb2e-900b-456c-84c4-4ab7b661e7fe" providerId="ADAL" clId="{1014E992-05E9-49F0-8132-F92C5AF1D9D7}" dt="2021-07-05T13:23:34.050" v="444" actId="1076"/>
          <ac:spMkLst>
            <pc:docMk/>
            <pc:sldMk cId="2007892928" sldId="276"/>
            <ac:spMk id="23" creationId="{0A1C737E-6EEC-4288-A9B8-B70226F1ADD8}"/>
          </ac:spMkLst>
        </pc:spChg>
        <pc:spChg chg="del mod">
          <ac:chgData name="Kerry Booth" userId="cf23eb2e-900b-456c-84c4-4ab7b661e7fe" providerId="ADAL" clId="{1014E992-05E9-49F0-8132-F92C5AF1D9D7}" dt="2021-07-05T13:22:15.935" v="427" actId="478"/>
          <ac:spMkLst>
            <pc:docMk/>
            <pc:sldMk cId="2007892928" sldId="276"/>
            <ac:spMk id="25" creationId="{733560DC-FA77-4886-AEA8-46FCDD700911}"/>
          </ac:spMkLst>
        </pc:spChg>
        <pc:spChg chg="mod">
          <ac:chgData name="Kerry Booth" userId="cf23eb2e-900b-456c-84c4-4ab7b661e7fe" providerId="ADAL" clId="{1014E992-05E9-49F0-8132-F92C5AF1D9D7}" dt="2021-07-05T13:22:22.027" v="429" actId="1076"/>
          <ac:spMkLst>
            <pc:docMk/>
            <pc:sldMk cId="2007892928" sldId="276"/>
            <ac:spMk id="27" creationId="{DFBCC9FB-D977-421F-A32E-EEB95AF8591E}"/>
          </ac:spMkLst>
        </pc:spChg>
        <pc:spChg chg="mod">
          <ac:chgData name="Kerry Booth" userId="cf23eb2e-900b-456c-84c4-4ab7b661e7fe" providerId="ADAL" clId="{1014E992-05E9-49F0-8132-F92C5AF1D9D7}" dt="2021-07-05T13:20:54.670" v="389" actId="20577"/>
          <ac:spMkLst>
            <pc:docMk/>
            <pc:sldMk cId="2007892928" sldId="276"/>
            <ac:spMk id="29" creationId="{8E75D49A-94C5-4223-984B-DE8E3CB6993B}"/>
          </ac:spMkLst>
        </pc:spChg>
        <pc:spChg chg="mod">
          <ac:chgData name="Kerry Booth" userId="cf23eb2e-900b-456c-84c4-4ab7b661e7fe" providerId="ADAL" clId="{1014E992-05E9-49F0-8132-F92C5AF1D9D7}" dt="2021-07-05T13:20:04.513" v="355" actId="14100"/>
          <ac:spMkLst>
            <pc:docMk/>
            <pc:sldMk cId="2007892928" sldId="276"/>
            <ac:spMk id="31" creationId="{351B8F4D-4053-45CF-A91F-1EDBBC03060F}"/>
          </ac:spMkLst>
        </pc:spChg>
        <pc:spChg chg="mod">
          <ac:chgData name="Kerry Booth" userId="cf23eb2e-900b-456c-84c4-4ab7b661e7fe" providerId="ADAL" clId="{1014E992-05E9-49F0-8132-F92C5AF1D9D7}" dt="2021-07-05T13:22:33.699" v="433" actId="1076"/>
          <ac:spMkLst>
            <pc:docMk/>
            <pc:sldMk cId="2007892928" sldId="276"/>
            <ac:spMk id="33" creationId="{BEE59D45-7F4A-4978-8697-72658A2F62BA}"/>
          </ac:spMkLst>
        </pc:spChg>
        <pc:spChg chg="mod">
          <ac:chgData name="Kerry Booth" userId="cf23eb2e-900b-456c-84c4-4ab7b661e7fe" providerId="ADAL" clId="{1014E992-05E9-49F0-8132-F92C5AF1D9D7}" dt="2021-07-05T13:18:12.687" v="162" actId="20577"/>
          <ac:spMkLst>
            <pc:docMk/>
            <pc:sldMk cId="2007892928" sldId="276"/>
            <ac:spMk id="35" creationId="{C6EAE9F0-37BD-4629-BF17-81033EB32662}"/>
          </ac:spMkLst>
        </pc:spChg>
        <pc:spChg chg="mod">
          <ac:chgData name="Kerry Booth" userId="cf23eb2e-900b-456c-84c4-4ab7b661e7fe" providerId="ADAL" clId="{1014E992-05E9-49F0-8132-F92C5AF1D9D7}" dt="2021-07-05T13:22:47.164" v="436" actId="1076"/>
          <ac:spMkLst>
            <pc:docMk/>
            <pc:sldMk cId="2007892928" sldId="276"/>
            <ac:spMk id="37" creationId="{41D89E37-DFF1-4DCA-9B13-C98C34B71C0D}"/>
          </ac:spMkLst>
        </pc:spChg>
        <pc:spChg chg="add mod">
          <ac:chgData name="Kerry Booth" userId="cf23eb2e-900b-456c-84c4-4ab7b661e7fe" providerId="ADAL" clId="{1014E992-05E9-49F0-8132-F92C5AF1D9D7}" dt="2021-07-05T13:24:45.242" v="495" actId="692"/>
          <ac:spMkLst>
            <pc:docMk/>
            <pc:sldMk cId="2007892928" sldId="276"/>
            <ac:spMk id="38" creationId="{D8522982-4A91-4E76-8C39-115D74B3C9A7}"/>
          </ac:spMkLst>
        </pc:spChg>
        <pc:spChg chg="mod">
          <ac:chgData name="Kerry Booth" userId="cf23eb2e-900b-456c-84c4-4ab7b661e7fe" providerId="ADAL" clId="{1014E992-05E9-49F0-8132-F92C5AF1D9D7}" dt="2021-07-05T13:21:14.077" v="400" actId="1076"/>
          <ac:spMkLst>
            <pc:docMk/>
            <pc:sldMk cId="2007892928" sldId="276"/>
            <ac:spMk id="39" creationId="{89D7E9A8-1A7A-4340-AC82-5831DB651D9E}"/>
          </ac:spMkLst>
        </pc:spChg>
        <pc:spChg chg="mod">
          <ac:chgData name="Kerry Booth" userId="cf23eb2e-900b-456c-84c4-4ab7b661e7fe" providerId="ADAL" clId="{1014E992-05E9-49F0-8132-F92C5AF1D9D7}" dt="2021-07-05T13:21:46.139" v="406" actId="1076"/>
          <ac:spMkLst>
            <pc:docMk/>
            <pc:sldMk cId="2007892928" sldId="276"/>
            <ac:spMk id="41" creationId="{4D438764-AF58-4F18-84C5-79C9241BDA4E}"/>
          </ac:spMkLst>
        </pc:spChg>
        <pc:spChg chg="mod">
          <ac:chgData name="Kerry Booth" userId="cf23eb2e-900b-456c-84c4-4ab7b661e7fe" providerId="ADAL" clId="{1014E992-05E9-49F0-8132-F92C5AF1D9D7}" dt="2021-07-05T13:18:46.790" v="184" actId="20577"/>
          <ac:spMkLst>
            <pc:docMk/>
            <pc:sldMk cId="2007892928" sldId="276"/>
            <ac:spMk id="43" creationId="{88179A7E-D6FB-45AE-9343-6066407318A4}"/>
          </ac:spMkLst>
        </pc:spChg>
        <pc:spChg chg="del mod">
          <ac:chgData name="Kerry Booth" userId="cf23eb2e-900b-456c-84c4-4ab7b661e7fe" providerId="ADAL" clId="{1014E992-05E9-49F0-8132-F92C5AF1D9D7}" dt="2021-07-05T13:22:28.077" v="431" actId="478"/>
          <ac:spMkLst>
            <pc:docMk/>
            <pc:sldMk cId="2007892928" sldId="276"/>
            <ac:spMk id="45" creationId="{9E3C8BBB-9F8C-44BF-8830-6A4F4DE3B67B}"/>
          </ac:spMkLst>
        </pc:spChg>
        <pc:spChg chg="mod">
          <ac:chgData name="Kerry Booth" userId="cf23eb2e-900b-456c-84c4-4ab7b661e7fe" providerId="ADAL" clId="{1014E992-05E9-49F0-8132-F92C5AF1D9D7}" dt="2021-07-05T13:19:40.762" v="335" actId="20577"/>
          <ac:spMkLst>
            <pc:docMk/>
            <pc:sldMk cId="2007892928" sldId="276"/>
            <ac:spMk id="47" creationId="{81BE645F-7DE8-4EFD-B3B8-5000E3832257}"/>
          </ac:spMkLst>
        </pc:spChg>
        <pc:spChg chg="mod">
          <ac:chgData name="Kerry Booth" userId="cf23eb2e-900b-456c-84c4-4ab7b661e7fe" providerId="ADAL" clId="{1014E992-05E9-49F0-8132-F92C5AF1D9D7}" dt="2021-07-05T13:19:15.840" v="286" actId="20577"/>
          <ac:spMkLst>
            <pc:docMk/>
            <pc:sldMk cId="2007892928" sldId="276"/>
            <ac:spMk id="49" creationId="{512272E9-A7C5-4F30-AF04-DB38710ECA5E}"/>
          </ac:spMkLst>
        </pc:spChg>
        <pc:spChg chg="mod">
          <ac:chgData name="Kerry Booth" userId="cf23eb2e-900b-456c-84c4-4ab7b661e7fe" providerId="ADAL" clId="{1014E992-05E9-49F0-8132-F92C5AF1D9D7}" dt="2021-07-05T13:21:56.918" v="415" actId="20577"/>
          <ac:spMkLst>
            <pc:docMk/>
            <pc:sldMk cId="2007892928" sldId="276"/>
            <ac:spMk id="51" creationId="{747C5151-E449-4706-960F-ABE651B07AC1}"/>
          </ac:spMkLst>
        </pc:spChg>
        <pc:picChg chg="del mod">
          <ac:chgData name="Kerry Booth" userId="cf23eb2e-900b-456c-84c4-4ab7b661e7fe" providerId="ADAL" clId="{1014E992-05E9-49F0-8132-F92C5AF1D9D7}" dt="2021-07-05T13:22:24.382" v="430" actId="478"/>
          <ac:picMkLst>
            <pc:docMk/>
            <pc:sldMk cId="2007892928" sldId="276"/>
            <ac:picMk id="5" creationId="{9C5406AA-FD28-4AFC-AC3E-1B6D1E9A29A0}"/>
          </ac:picMkLst>
        </pc:picChg>
        <pc:picChg chg="mod">
          <ac:chgData name="Kerry Booth" userId="cf23eb2e-900b-456c-84c4-4ab7b661e7fe" providerId="ADAL" clId="{1014E992-05E9-49F0-8132-F92C5AF1D9D7}" dt="2021-07-05T13:23:18.111" v="441" actId="1076"/>
          <ac:picMkLst>
            <pc:docMk/>
            <pc:sldMk cId="2007892928" sldId="276"/>
            <ac:picMk id="6" creationId="{2DF52D03-0A32-451B-8563-CFD2207C0550}"/>
          </ac:picMkLst>
        </pc:picChg>
        <pc:picChg chg="mod">
          <ac:chgData name="Kerry Booth" userId="cf23eb2e-900b-456c-84c4-4ab7b661e7fe" providerId="ADAL" clId="{1014E992-05E9-49F0-8132-F92C5AF1D9D7}" dt="2021-07-05T13:17:58.531" v="154" actId="1076"/>
          <ac:picMkLst>
            <pc:docMk/>
            <pc:sldMk cId="2007892928" sldId="276"/>
            <ac:picMk id="7" creationId="{83C19CF9-69E1-4812-AB19-377E90BEFFD5}"/>
          </ac:picMkLst>
        </pc:picChg>
        <pc:picChg chg="mod">
          <ac:chgData name="Kerry Booth" userId="cf23eb2e-900b-456c-84c4-4ab7b661e7fe" providerId="ADAL" clId="{1014E992-05E9-49F0-8132-F92C5AF1D9D7}" dt="2021-07-05T13:22:44.280" v="435" actId="14100"/>
          <ac:picMkLst>
            <pc:docMk/>
            <pc:sldMk cId="2007892928" sldId="276"/>
            <ac:picMk id="8" creationId="{0CA15E0C-82FA-469B-9A1F-B10489010B5E}"/>
          </ac:picMkLst>
        </pc:picChg>
        <pc:picChg chg="mod">
          <ac:chgData name="Kerry Booth" userId="cf23eb2e-900b-456c-84c4-4ab7b661e7fe" providerId="ADAL" clId="{1014E992-05E9-49F0-8132-F92C5AF1D9D7}" dt="2021-07-05T13:20:36.175" v="375" actId="1076"/>
          <ac:picMkLst>
            <pc:docMk/>
            <pc:sldMk cId="2007892928" sldId="276"/>
            <ac:picMk id="9" creationId="{AAD5BB36-433B-491E-AEC1-2F5F8029AA35}"/>
          </ac:picMkLst>
        </pc:picChg>
        <pc:picChg chg="mod">
          <ac:chgData name="Kerry Booth" userId="cf23eb2e-900b-456c-84c4-4ab7b661e7fe" providerId="ADAL" clId="{1014E992-05E9-49F0-8132-F92C5AF1D9D7}" dt="2021-07-05T13:23:29.293" v="443" actId="1076"/>
          <ac:picMkLst>
            <pc:docMk/>
            <pc:sldMk cId="2007892928" sldId="276"/>
            <ac:picMk id="10" creationId="{2E92BDA0-1796-43D8-B5B7-3E981DCA5C0B}"/>
          </ac:picMkLst>
        </pc:picChg>
        <pc:picChg chg="mod">
          <ac:chgData name="Kerry Booth" userId="cf23eb2e-900b-456c-84c4-4ab7b661e7fe" providerId="ADAL" clId="{1014E992-05E9-49F0-8132-F92C5AF1D9D7}" dt="2021-07-05T13:23:23.549" v="442" actId="1076"/>
          <ac:picMkLst>
            <pc:docMk/>
            <pc:sldMk cId="2007892928" sldId="276"/>
            <ac:picMk id="11" creationId="{51F00279-8216-4972-9EDE-150C6E369D2E}"/>
          </ac:picMkLst>
        </pc:picChg>
        <pc:picChg chg="mod">
          <ac:chgData name="Kerry Booth" userId="cf23eb2e-900b-456c-84c4-4ab7b661e7fe" providerId="ADAL" clId="{1014E992-05E9-49F0-8132-F92C5AF1D9D7}" dt="2021-07-05T13:20:18.109" v="358" actId="1076"/>
          <ac:picMkLst>
            <pc:docMk/>
            <pc:sldMk cId="2007892928" sldId="276"/>
            <ac:picMk id="12" creationId="{F3AA1C20-1748-4E96-8EE4-1C118CBE6442}"/>
          </ac:picMkLst>
        </pc:picChg>
        <pc:picChg chg="del mod">
          <ac:chgData name="Kerry Booth" userId="cf23eb2e-900b-456c-84c4-4ab7b661e7fe" providerId="ADAL" clId="{1014E992-05E9-49F0-8132-F92C5AF1D9D7}" dt="2021-07-05T13:22:12.742" v="426" actId="478"/>
          <ac:picMkLst>
            <pc:docMk/>
            <pc:sldMk cId="2007892928" sldId="276"/>
            <ac:picMk id="13" creationId="{AC36505E-C203-4E18-B105-44FF1BCBFD63}"/>
          </ac:picMkLst>
        </pc:picChg>
        <pc:picChg chg="mod">
          <ac:chgData name="Kerry Booth" userId="cf23eb2e-900b-456c-84c4-4ab7b661e7fe" providerId="ADAL" clId="{1014E992-05E9-49F0-8132-F92C5AF1D9D7}" dt="2021-07-05T13:23:36.246" v="445" actId="1076"/>
          <ac:picMkLst>
            <pc:docMk/>
            <pc:sldMk cId="2007892928" sldId="276"/>
            <ac:picMk id="14" creationId="{8B92ED34-A1BD-45DF-94F7-56087586FC38}"/>
          </ac:picMkLst>
        </pc:picChg>
        <pc:picChg chg="mod">
          <ac:chgData name="Kerry Booth" userId="cf23eb2e-900b-456c-84c4-4ab7b661e7fe" providerId="ADAL" clId="{1014E992-05E9-49F0-8132-F92C5AF1D9D7}" dt="2021-07-05T13:21:02.948" v="392" actId="1076"/>
          <ac:picMkLst>
            <pc:docMk/>
            <pc:sldMk cId="2007892928" sldId="276"/>
            <ac:picMk id="15" creationId="{AC878998-FB64-4A6E-9F1E-04514B1AE866}"/>
          </ac:picMkLst>
        </pc:picChg>
        <pc:picChg chg="mod">
          <ac:chgData name="Kerry Booth" userId="cf23eb2e-900b-456c-84c4-4ab7b661e7fe" providerId="ADAL" clId="{1014E992-05E9-49F0-8132-F92C5AF1D9D7}" dt="2021-07-05T13:23:04.804" v="438" actId="1076"/>
          <ac:picMkLst>
            <pc:docMk/>
            <pc:sldMk cId="2007892928" sldId="276"/>
            <ac:picMk id="16" creationId="{F24784CF-03DE-454D-A47F-292B9331ADFF}"/>
          </ac:picMkLst>
        </pc:picChg>
        <pc:picChg chg="mod">
          <ac:chgData name="Kerry Booth" userId="cf23eb2e-900b-456c-84c4-4ab7b661e7fe" providerId="ADAL" clId="{1014E992-05E9-49F0-8132-F92C5AF1D9D7}" dt="2021-07-05T13:22:53.980" v="437" actId="1076"/>
          <ac:picMkLst>
            <pc:docMk/>
            <pc:sldMk cId="2007892928" sldId="276"/>
            <ac:picMk id="17" creationId="{E9AD1F01-BBC1-4D22-BB11-951E9D86E8CA}"/>
          </ac:picMkLst>
        </pc:picChg>
        <pc:picChg chg="mod">
          <ac:chgData name="Kerry Booth" userId="cf23eb2e-900b-456c-84c4-4ab7b661e7fe" providerId="ADAL" clId="{1014E992-05E9-49F0-8132-F92C5AF1D9D7}" dt="2021-07-05T13:21:20.863" v="403" actId="1076"/>
          <ac:picMkLst>
            <pc:docMk/>
            <pc:sldMk cId="2007892928" sldId="276"/>
            <ac:picMk id="18" creationId="{5D37EA90-758A-4934-8A24-897B66E24098}"/>
          </ac:picMkLst>
        </pc:picChg>
        <pc:picChg chg="mod">
          <ac:chgData name="Kerry Booth" userId="cf23eb2e-900b-456c-84c4-4ab7b661e7fe" providerId="ADAL" clId="{1014E992-05E9-49F0-8132-F92C5AF1D9D7}" dt="2021-07-05T13:18:32.411" v="167" actId="1076"/>
          <ac:picMkLst>
            <pc:docMk/>
            <pc:sldMk cId="2007892928" sldId="276"/>
            <ac:picMk id="19" creationId="{43E2F778-0297-4AB6-B685-68E05B650295}"/>
          </ac:picMkLst>
        </pc:picChg>
        <pc:picChg chg="mod">
          <ac:chgData name="Kerry Booth" userId="cf23eb2e-900b-456c-84c4-4ab7b661e7fe" providerId="ADAL" clId="{1014E992-05E9-49F0-8132-F92C5AF1D9D7}" dt="2021-07-05T13:19:21.188" v="288" actId="1076"/>
          <ac:picMkLst>
            <pc:docMk/>
            <pc:sldMk cId="2007892928" sldId="276"/>
            <ac:picMk id="20" creationId="{30EB9235-F3E7-4A4D-89F6-0E51DF54A661}"/>
          </ac:picMkLst>
        </pc:picChg>
        <pc:picChg chg="add mod">
          <ac:chgData name="Kerry Booth" userId="cf23eb2e-900b-456c-84c4-4ab7b661e7fe" providerId="ADAL" clId="{1014E992-05E9-49F0-8132-F92C5AF1D9D7}" dt="2021-07-05T13:03:27.553" v="39"/>
          <ac:picMkLst>
            <pc:docMk/>
            <pc:sldMk cId="2007892928" sldId="276"/>
            <ac:picMk id="36" creationId="{62BC0691-BB5B-430F-A93A-F412CDCBC499}"/>
          </ac:picMkLst>
        </pc:picChg>
      </pc:sldChg>
      <pc:sldChg chg="addSp delSp modSp mod">
        <pc:chgData name="Kerry Booth" userId="cf23eb2e-900b-456c-84c4-4ab7b661e7fe" providerId="ADAL" clId="{1014E992-05E9-49F0-8132-F92C5AF1D9D7}" dt="2021-07-05T12:59:47.241" v="22"/>
        <pc:sldMkLst>
          <pc:docMk/>
          <pc:sldMk cId="4015473087" sldId="278"/>
        </pc:sldMkLst>
        <pc:picChg chg="add del mod">
          <ac:chgData name="Kerry Booth" userId="cf23eb2e-900b-456c-84c4-4ab7b661e7fe" providerId="ADAL" clId="{1014E992-05E9-49F0-8132-F92C5AF1D9D7}" dt="2021-07-05T12:58:23.505" v="8" actId="478"/>
          <ac:picMkLst>
            <pc:docMk/>
            <pc:sldMk cId="4015473087" sldId="278"/>
            <ac:picMk id="4" creationId="{1407A698-423D-48E2-AC23-6E5731169FB6}"/>
          </ac:picMkLst>
        </pc:picChg>
        <pc:picChg chg="add mod">
          <ac:chgData name="Kerry Booth" userId="cf23eb2e-900b-456c-84c4-4ab7b661e7fe" providerId="ADAL" clId="{1014E992-05E9-49F0-8132-F92C5AF1D9D7}" dt="2021-07-05T12:59:45.010" v="21" actId="1076"/>
          <ac:picMkLst>
            <pc:docMk/>
            <pc:sldMk cId="4015473087" sldId="278"/>
            <ac:picMk id="5" creationId="{B2FA6411-2C96-4026-A7F3-25F7985A6B34}"/>
          </ac:picMkLst>
        </pc:picChg>
        <pc:picChg chg="add mod">
          <ac:chgData name="Kerry Booth" userId="cf23eb2e-900b-456c-84c4-4ab7b661e7fe" providerId="ADAL" clId="{1014E992-05E9-49F0-8132-F92C5AF1D9D7}" dt="2021-07-05T12:59:47.241" v="22"/>
          <ac:picMkLst>
            <pc:docMk/>
            <pc:sldMk cId="4015473087" sldId="278"/>
            <ac:picMk id="6" creationId="{C4C8AB73-3DEF-4312-8BF8-E324098F3E37}"/>
          </ac:picMkLst>
        </pc:picChg>
      </pc:sldChg>
      <pc:sldChg chg="addSp modSp mod setBg">
        <pc:chgData name="Kerry Booth" userId="cf23eb2e-900b-456c-84c4-4ab7b661e7fe" providerId="ADAL" clId="{1014E992-05E9-49F0-8132-F92C5AF1D9D7}" dt="2021-07-05T13:05:53.510" v="141" actId="20577"/>
        <pc:sldMkLst>
          <pc:docMk/>
          <pc:sldMk cId="3195149485" sldId="279"/>
        </pc:sldMkLst>
        <pc:spChg chg="mod">
          <ac:chgData name="Kerry Booth" userId="cf23eb2e-900b-456c-84c4-4ab7b661e7fe" providerId="ADAL" clId="{1014E992-05E9-49F0-8132-F92C5AF1D9D7}" dt="2021-07-05T12:56:27.300" v="1" actId="207"/>
          <ac:spMkLst>
            <pc:docMk/>
            <pc:sldMk cId="3195149485" sldId="279"/>
            <ac:spMk id="2" creationId="{42ABA10D-203E-4E52-BA79-261337DA5D3D}"/>
          </ac:spMkLst>
        </pc:spChg>
        <pc:spChg chg="mod">
          <ac:chgData name="Kerry Booth" userId="cf23eb2e-900b-456c-84c4-4ab7b661e7fe" providerId="ADAL" clId="{1014E992-05E9-49F0-8132-F92C5AF1D9D7}" dt="2021-07-05T13:05:53.510" v="141" actId="20577"/>
          <ac:spMkLst>
            <pc:docMk/>
            <pc:sldMk cId="3195149485" sldId="279"/>
            <ac:spMk id="3" creationId="{845D63FA-CE62-4D2F-A76D-54DC010EB385}"/>
          </ac:spMkLst>
        </pc:spChg>
        <pc:picChg chg="add mod">
          <ac:chgData name="Kerry Booth" userId="cf23eb2e-900b-456c-84c4-4ab7b661e7fe" providerId="ADAL" clId="{1014E992-05E9-49F0-8132-F92C5AF1D9D7}" dt="2021-07-05T13:05:04.950" v="115" actId="1076"/>
          <ac:picMkLst>
            <pc:docMk/>
            <pc:sldMk cId="3195149485" sldId="279"/>
            <ac:picMk id="9" creationId="{621A742C-DB55-4365-86D8-B375069DFCE0}"/>
          </ac:picMkLst>
        </pc:picChg>
        <pc:picChg chg="add mod">
          <ac:chgData name="Kerry Booth" userId="cf23eb2e-900b-456c-84c4-4ab7b661e7fe" providerId="ADAL" clId="{1014E992-05E9-49F0-8132-F92C5AF1D9D7}" dt="2021-07-05T13:05:23.440" v="117" actId="14100"/>
          <ac:picMkLst>
            <pc:docMk/>
            <pc:sldMk cId="3195149485" sldId="279"/>
            <ac:picMk id="11" creationId="{51022C37-745B-416E-B8E7-21B9C4305B3A}"/>
          </ac:picMkLst>
        </pc:picChg>
      </pc:sldChg>
      <pc:sldChg chg="addSp delSp modSp mod setBg delDesignElem chgLayout">
        <pc:chgData name="Kerry Booth" userId="cf23eb2e-900b-456c-84c4-4ab7b661e7fe" providerId="ADAL" clId="{1014E992-05E9-49F0-8132-F92C5AF1D9D7}" dt="2021-07-05T13:03:20.270" v="38" actId="1076"/>
        <pc:sldMkLst>
          <pc:docMk/>
          <pc:sldMk cId="1360876647" sldId="280"/>
        </pc:sldMkLst>
        <pc:spChg chg="mod ord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2" creationId="{94AE7783-89B1-4DDA-A92E-0EAD2C5541E2}"/>
          </ac:spMkLst>
        </pc:spChg>
        <pc:spChg chg="add del mod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3" creationId="{4E0C2ABE-E008-4478-B7E1-044B21AA5930}"/>
          </ac:spMkLst>
        </pc:spChg>
        <pc:spChg chg="add del mod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4" creationId="{08919780-A3FD-4804-9694-7FFCFD498F0B}"/>
          </ac:spMkLst>
        </pc:spChg>
        <pc:spChg chg="add del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12" creationId="{70BDD0CE-06A4-404B-8A13-580229C1C923}"/>
          </ac:spMkLst>
        </pc:spChg>
        <pc:spChg chg="add del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14" creationId="{EE9899FA-8881-472C-AA59-D08A89CA8AEF}"/>
          </ac:spMkLst>
        </pc:spChg>
        <pc:spChg chg="add del">
          <ac:chgData name="Kerry Booth" userId="cf23eb2e-900b-456c-84c4-4ab7b661e7fe" providerId="ADAL" clId="{1014E992-05E9-49F0-8132-F92C5AF1D9D7}" dt="2021-07-05T13:00:56.334" v="32" actId="6264"/>
          <ac:spMkLst>
            <pc:docMk/>
            <pc:sldMk cId="1360876647" sldId="280"/>
            <ac:spMk id="16" creationId="{080B7D90-3DF1-4514-B26D-616BE35553C9}"/>
          </ac:spMkLst>
        </pc:spChg>
        <pc:picChg chg="mod ord">
          <ac:chgData name="Kerry Booth" userId="cf23eb2e-900b-456c-84c4-4ab7b661e7fe" providerId="ADAL" clId="{1014E992-05E9-49F0-8132-F92C5AF1D9D7}" dt="2021-07-05T13:01:03.769" v="34" actId="14100"/>
          <ac:picMkLst>
            <pc:docMk/>
            <pc:sldMk cId="1360876647" sldId="280"/>
            <ac:picMk id="5" creationId="{00A4369B-D390-4F86-A838-4BFC3429FB41}"/>
          </ac:picMkLst>
        </pc:picChg>
        <pc:picChg chg="add mod">
          <ac:chgData name="Kerry Booth" userId="cf23eb2e-900b-456c-84c4-4ab7b661e7fe" providerId="ADAL" clId="{1014E992-05E9-49F0-8132-F92C5AF1D9D7}" dt="2021-07-05T13:00:07.707" v="25"/>
          <ac:picMkLst>
            <pc:docMk/>
            <pc:sldMk cId="1360876647" sldId="280"/>
            <ac:picMk id="6" creationId="{D64AD4A0-792E-4BF0-9AFC-0A23C6F1432C}"/>
          </ac:picMkLst>
        </pc:picChg>
        <pc:picChg chg="mod">
          <ac:chgData name="Kerry Booth" userId="cf23eb2e-900b-456c-84c4-4ab7b661e7fe" providerId="ADAL" clId="{1014E992-05E9-49F0-8132-F92C5AF1D9D7}" dt="2021-07-05T13:03:20.270" v="38" actId="1076"/>
          <ac:picMkLst>
            <pc:docMk/>
            <pc:sldMk cId="1360876647" sldId="280"/>
            <ac:picMk id="7" creationId="{BE3338F8-0FBE-49E4-905F-3C2BF1031A9F}"/>
          </ac:picMkLst>
        </pc:picChg>
        <pc:picChg chg="add mod">
          <ac:chgData name="Kerry Booth" userId="cf23eb2e-900b-456c-84c4-4ab7b661e7fe" providerId="ADAL" clId="{1014E992-05E9-49F0-8132-F92C5AF1D9D7}" dt="2021-07-05T13:03:17.790" v="37"/>
          <ac:picMkLst>
            <pc:docMk/>
            <pc:sldMk cId="1360876647" sldId="280"/>
            <ac:picMk id="11" creationId="{F2354EBB-4B8F-4CD0-8DAD-E5B4209EA147}"/>
          </ac:picMkLst>
        </pc:picChg>
      </pc:sldChg>
      <pc:sldChg chg="addSp delSp modSp add mod">
        <pc:chgData name="Kerry Booth" userId="cf23eb2e-900b-456c-84c4-4ab7b661e7fe" providerId="ADAL" clId="{1014E992-05E9-49F0-8132-F92C5AF1D9D7}" dt="2021-07-05T13:34:44.683" v="1119" actId="1076"/>
        <pc:sldMkLst>
          <pc:docMk/>
          <pc:sldMk cId="3605588732" sldId="281"/>
        </pc:sldMkLst>
        <pc:spChg chg="mod">
          <ac:chgData name="Kerry Booth" userId="cf23eb2e-900b-456c-84c4-4ab7b661e7fe" providerId="ADAL" clId="{1014E992-05E9-49F0-8132-F92C5AF1D9D7}" dt="2021-07-05T13:34:44.683" v="1119" actId="1076"/>
          <ac:spMkLst>
            <pc:docMk/>
            <pc:sldMk cId="3605588732" sldId="281"/>
            <ac:spMk id="2" creationId="{6B709351-50DC-41E1-960A-AD265CD34A7F}"/>
          </ac:spMkLst>
        </pc:spChg>
        <pc:spChg chg="del">
          <ac:chgData name="Kerry Booth" userId="cf23eb2e-900b-456c-84c4-4ab7b661e7fe" providerId="ADAL" clId="{1014E992-05E9-49F0-8132-F92C5AF1D9D7}" dt="2021-07-05T13:32:34.143" v="1003" actId="478"/>
          <ac:spMkLst>
            <pc:docMk/>
            <pc:sldMk cId="3605588732" sldId="281"/>
            <ac:spMk id="3" creationId="{8958C103-126B-4EF9-A87D-85CB2E97125B}"/>
          </ac:spMkLst>
        </pc:spChg>
        <pc:spChg chg="add del mod">
          <ac:chgData name="Kerry Booth" userId="cf23eb2e-900b-456c-84c4-4ab7b661e7fe" providerId="ADAL" clId="{1014E992-05E9-49F0-8132-F92C5AF1D9D7}" dt="2021-07-05T13:32:57.806" v="1095" actId="478"/>
          <ac:spMkLst>
            <pc:docMk/>
            <pc:sldMk cId="3605588732" sldId="281"/>
            <ac:spMk id="6" creationId="{ED822C99-1674-4226-A142-E8D461614136}"/>
          </ac:spMkLst>
        </pc:spChg>
        <pc:picChg chg="del">
          <ac:chgData name="Kerry Booth" userId="cf23eb2e-900b-456c-84c4-4ab7b661e7fe" providerId="ADAL" clId="{1014E992-05E9-49F0-8132-F92C5AF1D9D7}" dt="2021-07-05T13:32:31.817" v="1002" actId="478"/>
          <ac:picMkLst>
            <pc:docMk/>
            <pc:sldMk cId="3605588732" sldId="281"/>
            <ac:picMk id="5" creationId="{39870D67-4E2D-478A-9B3A-8AC2E94A4D86}"/>
          </ac:picMkLst>
        </pc:picChg>
        <pc:picChg chg="mod">
          <ac:chgData name="Kerry Booth" userId="cf23eb2e-900b-456c-84c4-4ab7b661e7fe" providerId="ADAL" clId="{1014E992-05E9-49F0-8132-F92C5AF1D9D7}" dt="2021-07-05T13:34:39.894" v="1118" actId="1076"/>
          <ac:picMkLst>
            <pc:docMk/>
            <pc:sldMk cId="3605588732" sldId="281"/>
            <ac:picMk id="7" creationId="{5BA45AB0-57D6-45FF-8916-1A776544269B}"/>
          </ac:picMkLst>
        </pc:picChg>
        <pc:picChg chg="add mod">
          <ac:chgData name="Kerry Booth" userId="cf23eb2e-900b-456c-84c4-4ab7b661e7fe" providerId="ADAL" clId="{1014E992-05E9-49F0-8132-F92C5AF1D9D7}" dt="2021-07-05T13:34:32.732" v="1115" actId="1076"/>
          <ac:picMkLst>
            <pc:docMk/>
            <pc:sldMk cId="3605588732" sldId="281"/>
            <ac:picMk id="8" creationId="{6A6CC372-FA29-4320-B7BC-A2F7FD5A0C19}"/>
          </ac:picMkLst>
        </pc:picChg>
      </pc:sldChg>
      <pc:sldChg chg="addSp delSp modSp add mod ord">
        <pc:chgData name="Kerry Booth" userId="cf23eb2e-900b-456c-84c4-4ab7b661e7fe" providerId="ADAL" clId="{1014E992-05E9-49F0-8132-F92C5AF1D9D7}" dt="2021-07-05T13:37:14.122" v="1150" actId="14100"/>
        <pc:sldMkLst>
          <pc:docMk/>
          <pc:sldMk cId="122145575" sldId="282"/>
        </pc:sldMkLst>
        <pc:spChg chg="mod">
          <ac:chgData name="Kerry Booth" userId="cf23eb2e-900b-456c-84c4-4ab7b661e7fe" providerId="ADAL" clId="{1014E992-05E9-49F0-8132-F92C5AF1D9D7}" dt="2021-07-05T13:36:32.479" v="1146" actId="5793"/>
          <ac:spMkLst>
            <pc:docMk/>
            <pc:sldMk cId="122145575" sldId="282"/>
            <ac:spMk id="2" creationId="{F892A392-AD53-424E-8044-F62666F5DCFA}"/>
          </ac:spMkLst>
        </pc:spChg>
        <pc:spChg chg="del">
          <ac:chgData name="Kerry Booth" userId="cf23eb2e-900b-456c-84c4-4ab7b661e7fe" providerId="ADAL" clId="{1014E992-05E9-49F0-8132-F92C5AF1D9D7}" dt="2021-07-05T13:37:00.071" v="1147" actId="478"/>
          <ac:spMkLst>
            <pc:docMk/>
            <pc:sldMk cId="122145575" sldId="282"/>
            <ac:spMk id="3" creationId="{1EC9C326-B880-4CA8-B881-C62A7BBA8CDD}"/>
          </ac:spMkLst>
        </pc:spChg>
        <pc:spChg chg="add del mod">
          <ac:chgData name="Kerry Booth" userId="cf23eb2e-900b-456c-84c4-4ab7b661e7fe" providerId="ADAL" clId="{1014E992-05E9-49F0-8132-F92C5AF1D9D7}" dt="2021-07-05T13:37:02.883" v="1148"/>
          <ac:spMkLst>
            <pc:docMk/>
            <pc:sldMk cId="122145575" sldId="282"/>
            <ac:spMk id="7" creationId="{207C1BD0-441E-47AB-ACF6-EB4AE24D4F74}"/>
          </ac:spMkLst>
        </pc:spChg>
        <pc:picChg chg="add mod">
          <ac:chgData name="Kerry Booth" userId="cf23eb2e-900b-456c-84c4-4ab7b661e7fe" providerId="ADAL" clId="{1014E992-05E9-49F0-8132-F92C5AF1D9D7}" dt="2021-07-05T13:37:14.122" v="1150" actId="14100"/>
          <ac:picMkLst>
            <pc:docMk/>
            <pc:sldMk cId="122145575" sldId="282"/>
            <ac:picMk id="1026" creationId="{0ABDBBA2-5D98-4CF5-A60C-996E74D0ABE9}"/>
          </ac:picMkLst>
        </pc:picChg>
      </pc:sldChg>
      <pc:sldMasterChg chg="modSldLayout">
        <pc:chgData name="Kerry Booth" userId="cf23eb2e-900b-456c-84c4-4ab7b661e7fe" providerId="ADAL" clId="{1014E992-05E9-49F0-8132-F92C5AF1D9D7}" dt="2021-07-05T12:59:15.072" v="15" actId="478"/>
        <pc:sldMasterMkLst>
          <pc:docMk/>
          <pc:sldMasterMk cId="0" sldId="2147483648"/>
        </pc:sldMasterMkLst>
        <pc:sldLayoutChg chg="delSp mod">
          <pc:chgData name="Kerry Booth" userId="cf23eb2e-900b-456c-84c4-4ab7b661e7fe" providerId="ADAL" clId="{1014E992-05E9-49F0-8132-F92C5AF1D9D7}" dt="2021-07-05T12:59:15.072" v="15" actId="478"/>
          <pc:sldLayoutMkLst>
            <pc:docMk/>
            <pc:sldMasterMk cId="0" sldId="2147483648"/>
            <pc:sldLayoutMk cId="0" sldId="2147483650"/>
          </pc:sldLayoutMkLst>
          <pc:picChg chg="del">
            <ac:chgData name="Kerry Booth" userId="cf23eb2e-900b-456c-84c4-4ab7b661e7fe" providerId="ADAL" clId="{1014E992-05E9-49F0-8132-F92C5AF1D9D7}" dt="2021-07-05T12:59:15.072" v="15" actId="478"/>
            <ac:picMkLst>
              <pc:docMk/>
              <pc:sldMasterMk cId="0" sldId="2147483648"/>
              <pc:sldLayoutMk cId="0" sldId="2147483650"/>
              <ac:picMk id="8" creationId="{29F2BAB2-7BD4-4BE8-93E8-0E78CA4EF93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98F8C-168F-4CEB-81B1-F0F8F9532CA3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BECE6-EA3E-4A8D-AC53-4FC472BCFB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CE6-EA3E-4A8D-AC53-4FC472BCFB8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BECE6-EA3E-4A8D-AC53-4FC472BCFB8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FF6-D05E-46F7-A388-E8E1E24FA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03F27-FCCE-48A8-AE1D-1F2869AEB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F06E-4BF3-48B1-9638-81539DBE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40F2-EFA1-4B3C-8A34-2AB630D9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5E5FC-22EA-4CF6-93B8-046145CF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0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B3E7-A7DB-4946-AADA-6AC20B86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1DF0-4C39-411C-B938-5502F207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6122-229A-4A46-B420-01D3F623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5900-E806-4DEF-B2F8-38DCD814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D995-FD47-4201-83E2-3F3379D3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6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3DD7-A1CB-4039-827A-3AFA3EBF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FBBCE-B6D4-4B70-B225-AE52FAB0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B2EF-6FE2-4153-9CFA-77D777FD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7BA42-7F07-417F-9FC2-255D9683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BB345-0E83-4D6A-ABD0-8278D81D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0E98-63AA-42E5-AC38-3CF5810B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D696-AA8E-49B9-A84E-5760A6807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3AEE-D6FF-41FC-9E50-94076DFD8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8CB2B-FED5-430B-A73F-A864FDF3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75261-DC37-45F7-BA3E-43069A2F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CABE0-40BA-4BA6-BB53-191F0669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7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EBFD-A6A7-48A9-933A-3EB97544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45FA-4211-42FD-9ED4-095350A2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BC3D3-D145-4EBD-ADFB-A867A39F1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DD609-E961-451E-9108-9DB88B5C2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C01F2-36E4-42ED-98EA-60E0B1865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A05C4-67F3-4D95-84C8-714A768F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EFD31-B302-4D6B-A9D2-F33B9988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DB5DD-B767-48D5-9C56-8FBDDED9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203C-DEC0-4B7F-ACEA-9D37CA57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0FF2-AD8A-48D4-9BD5-159935FB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DDED4-A62B-4DD6-AC0B-82DE4FC7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79A69-D635-4BC6-8261-22B52F71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7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1F00A-6727-4BF9-914E-F9CE0C39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BA982-230C-42F2-8398-97780674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E7BF-00D8-4EA7-9206-22B50DE9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1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20AB-A3DB-4263-924F-128607F0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CCF2-4AEF-434D-8219-67247F7D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97DA0-B6ED-4DB6-A887-F16B4CD1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F0F47-4C67-40B4-8363-2B9C895D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2DE3C-4754-472F-9456-51C4BBD3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8DCD9-0BA1-496C-B6F4-232077CC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38663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5A2C-791F-4760-B0BC-62F04748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3F21-47EB-4DBA-875E-4295B4475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7343E-1B09-4B9D-BD45-FD1D54BE9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E0276-1892-4F46-A00C-F9BCDDFA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A3A9F-B1D2-4E7B-A366-C80FFCED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D28E5-7B7F-42E4-A157-B6754038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8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FBA0-B57F-4C55-8421-48E68E1A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C75FC-BF48-402B-A767-DA871B23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E3E4-6100-486C-8AC1-2F78AA4C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35DCF-3CC4-41DE-A879-66AED825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8CDC-E67B-43EA-9A5B-51D6F1B8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6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86D68-2269-4AE0-A3C5-13FAFF62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0FA3E-31B9-4718-A35A-08AA79B3A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4B628-9C7D-4F28-9F0D-FC11A72D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A34F-45BE-4B25-BC18-9A145DBE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7F189-E456-4051-B797-F815405E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3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655C-B8AF-4B2F-97C6-8A3126A8B3B1}" type="datetimeFigureOut">
              <a:rPr lang="en-GB" smtClean="0"/>
              <a:pPr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C9AA-8A1D-4E32-BD42-8957B4D757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3A33B-6E25-47B8-8DAD-B2E05372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F537-E82A-41E6-AFA7-D28D6C3A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105B8-F926-49FF-B290-19B5CA721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4979-7D76-4CA3-9DD6-23F84AD715A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017A-2722-4E4F-84AA-D22424530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30DA-FB7A-449C-B00F-DF0C66E7C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519E-E049-40E4-ACE3-DA0228969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rliamentlive.tv/event/index/c2535866-cc39-40bb-bbd2-a06a94729468?in=16:53:29&amp;out=16:55: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E7819B-B875-483E-BE0B-DF1BD4371416}"/>
              </a:ext>
            </a:extLst>
          </p:cNvPr>
          <p:cNvSpPr txBox="1"/>
          <p:nvPr/>
        </p:nvSpPr>
        <p:spPr>
          <a:xfrm>
            <a:off x="3822494" y="1541532"/>
            <a:ext cx="476802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Graham Biggs MBE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Rural Services Network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Revitalising Rural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5DAE9C6-BCCC-4315-9ECB-8DE18CDB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15924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9351-50DC-41E1-960A-AD265CD3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2" y="731836"/>
            <a:ext cx="7532557" cy="685801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RSN working to raise the profile of Revitalising Rural</a:t>
            </a:r>
          </a:p>
        </p:txBody>
      </p:sp>
      <p:pic>
        <p:nvPicPr>
          <p:cNvPr id="5" name="Picture 4" descr="View of Parliament, London">
            <a:extLst>
              <a:ext uri="{FF2B5EF4-FFF2-40B4-BE49-F238E27FC236}">
                <a16:creationId xmlns:a16="http://schemas.microsoft.com/office/drawing/2014/main" id="{39870D67-4E2D-478A-9B3A-8AC2E94A4D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13720"/>
          <a:stretch/>
        </p:blipFill>
        <p:spPr>
          <a:xfrm rot="5400000">
            <a:off x="213518" y="1843881"/>
            <a:ext cx="4525963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C103-126B-4EF9-A87D-85CB2E971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Rural Response to Government Consultations  </a:t>
            </a:r>
          </a:p>
          <a:p>
            <a:r>
              <a:rPr lang="en-GB" dirty="0"/>
              <a:t>Meeting with DCMS</a:t>
            </a:r>
          </a:p>
          <a:p>
            <a:r>
              <a:rPr lang="en-GB" dirty="0"/>
              <a:t>Dedicated session with Membership on Hard to Reach areas</a:t>
            </a:r>
          </a:p>
          <a:p>
            <a:r>
              <a:rPr lang="en-GB" dirty="0"/>
              <a:t>Constantly looking for opportunities to influence policy development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BA45AB0-57D6-45FF-8916-1A7765442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"/>
            <a:ext cx="1439181" cy="510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E510F-5A30-4E6B-80E2-53D5FC404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39159"/>
            <a:ext cx="9112250" cy="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9351-50DC-41E1-960A-AD265CD3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8" y="3015733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All information on the campaign is available at:</a:t>
            </a:r>
            <a:br>
              <a:rPr lang="en-GB" dirty="0"/>
            </a:br>
            <a:r>
              <a:rPr lang="en-GB" dirty="0"/>
              <a:t>www.rsnonline.org.uk/revitalising-rural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BA45AB0-57D6-45FF-8916-1A7765442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44" y="569627"/>
            <a:ext cx="3636311" cy="1289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CC372-FA29-4320-B7BC-A2F7FD5A0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686"/>
            <a:ext cx="9112250" cy="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A392-AD53-424E-8044-F62666F5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Services Network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6411-2C96-4026-A7F3-25F7985A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58686"/>
            <a:ext cx="9112250" cy="39931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4C8AB73-3DEF-4312-8BF8-E324098F3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347599" cy="4777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BDBBA2-5D98-4CF5-A60C-996E74D0A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1252214"/>
            <a:ext cx="8664800" cy="48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58153-F3EC-4CDA-AB03-EC479D09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8149"/>
            <a:ext cx="8229600" cy="3999252"/>
          </a:xfrm>
        </p:spPr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https://parliamentlive.tv/event/index/c2535866-cc39-40bb-bbd2-a06a94729468?in=16:53:29&amp;out=16:55:32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Lord Foster</a:t>
            </a:r>
          </a:p>
          <a:p>
            <a:endParaRPr lang="en-GB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6602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House of Lords Select Committee on the Rural Economy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49E1C5-4429-40A8-BF0A-4E1C3C1C2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347599" cy="477754"/>
          </a:xfrm>
          <a:prstGeom prst="rect">
            <a:avLst/>
          </a:prstGeom>
        </p:spPr>
      </p:pic>
      <p:pic>
        <p:nvPicPr>
          <p:cNvPr id="1026" name="Picture 2" descr="Don Foster">
            <a:extLst>
              <a:ext uri="{FF2B5EF4-FFF2-40B4-BE49-F238E27FC236}">
                <a16:creationId xmlns:a16="http://schemas.microsoft.com/office/drawing/2014/main" id="{5E7F9BC0-2C0D-45A3-912E-96044286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4131130"/>
            <a:ext cx="3562559" cy="19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189C6-A14A-49F5-A4E8-C167E1735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58686"/>
            <a:ext cx="9112250" cy="3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3"/>
    </mc:Choice>
    <mc:Fallback xmlns="">
      <p:transition spd="slow" advTm="156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A392-AD53-424E-8044-F62666F5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Government responded…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C326-B880-4CA8-B881-C62A7BBA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6377"/>
          </a:xfrm>
        </p:spPr>
        <p:txBody>
          <a:bodyPr/>
          <a:lstStyle/>
          <a:p>
            <a:r>
              <a:rPr lang="en-GB" dirty="0"/>
              <a:t>Over the coming months, the government will expand on its strategic vision and set out how, working across departments and working with stakeholders, it is putting in place a range of measures to ensure that rural areas continue to thrive.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A6411-2C96-4026-A7F3-25F7985A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58686"/>
            <a:ext cx="9112250" cy="39931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4C8AB73-3DEF-4312-8BF8-E324098F3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347599" cy="4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A10D-203E-4E52-BA79-261337DA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149908"/>
            <a:ext cx="8259580" cy="8544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…but not all rural communities are thriving still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10" y="1701532"/>
            <a:ext cx="3634740" cy="0"/>
          </a:xfrm>
          <a:prstGeom prst="line">
            <a:avLst/>
          </a:prstGeom>
          <a:ln w="19050">
            <a:solidFill>
              <a:srgbClr val="D2B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02B9EE4B-409A-42DF-99BA-EEB949E8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27195" b="-5"/>
          <a:stretch/>
        </p:blipFill>
        <p:spPr>
          <a:xfrm>
            <a:off x="5287110" y="1304150"/>
            <a:ext cx="1504399" cy="2587549"/>
          </a:xfrm>
          <a:prstGeom prst="rect">
            <a:avLst/>
          </a:prstGeom>
        </p:spPr>
      </p:pic>
      <p:pic>
        <p:nvPicPr>
          <p:cNvPr id="18" name="Picture 17" descr="A city street filled with lots of traffic&#10;&#10;Description automatically generated">
            <a:extLst>
              <a:ext uri="{FF2B5EF4-FFF2-40B4-BE49-F238E27FC236}">
                <a16:creationId xmlns:a16="http://schemas.microsoft.com/office/drawing/2014/main" id="{1E7FE711-780C-472F-836A-92C9EC4A3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" b="1"/>
          <a:stretch/>
        </p:blipFill>
        <p:spPr>
          <a:xfrm>
            <a:off x="6973854" y="1304150"/>
            <a:ext cx="1831723" cy="1547951"/>
          </a:xfrm>
          <a:prstGeom prst="rect">
            <a:avLst/>
          </a:prstGeom>
        </p:spPr>
      </p:pic>
      <p:pic>
        <p:nvPicPr>
          <p:cNvPr id="12" name="Picture 11" descr="A picture containing number, many, covered, lot&#10;&#10;Description automatically generated">
            <a:extLst>
              <a:ext uri="{FF2B5EF4-FFF2-40B4-BE49-F238E27FC236}">
                <a16:creationId xmlns:a16="http://schemas.microsoft.com/office/drawing/2014/main" id="{C1078B64-1849-406B-8B09-9621D5819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20862" b="1"/>
          <a:stretch/>
        </p:blipFill>
        <p:spPr>
          <a:xfrm>
            <a:off x="5287110" y="4060056"/>
            <a:ext cx="1502018" cy="2048430"/>
          </a:xfrm>
          <a:prstGeom prst="rect">
            <a:avLst/>
          </a:prstGeom>
        </p:spPr>
      </p:pic>
      <p:pic>
        <p:nvPicPr>
          <p:cNvPr id="10" name="Content Placeholder 9" descr="A hand holding a cellphone&#10;&#10;Description automatically generated">
            <a:extLst>
              <a:ext uri="{FF2B5EF4-FFF2-40B4-BE49-F238E27FC236}">
                <a16:creationId xmlns:a16="http://schemas.microsoft.com/office/drawing/2014/main" id="{1648193F-531F-4FC7-83D6-55FA36F83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 r="21229" b="-2"/>
          <a:stretch/>
        </p:blipFill>
        <p:spPr>
          <a:xfrm>
            <a:off x="6973854" y="3033592"/>
            <a:ext cx="1716443" cy="30426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D63FA-CE62-4D2F-A76D-54DC010EB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843" y="1004342"/>
            <a:ext cx="4862541" cy="5703750"/>
          </a:xfrm>
          <a:solidFill>
            <a:srgbClr val="38663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200" dirty="0"/>
              <a:t>Urban areas still receive some 61% per head in Settlement Funding Assessment grant more than rural counterparts</a:t>
            </a:r>
          </a:p>
          <a:p>
            <a:pPr indent="-228600">
              <a:lnSpc>
                <a:spcPct val="90000"/>
              </a:lnSpc>
            </a:pPr>
            <a:r>
              <a:rPr lang="en-US" sz="2200" dirty="0"/>
              <a:t>The average house purchase price is £90,000 higher in rural areas than it is in urban (excl London)</a:t>
            </a:r>
          </a:p>
          <a:p>
            <a:pPr indent="-228600">
              <a:lnSpc>
                <a:spcPct val="90000"/>
              </a:lnSpc>
            </a:pPr>
            <a:r>
              <a:rPr lang="en-US" sz="2200" dirty="0"/>
              <a:t>Business turnover per employee is lower in rural areas than it is in urban areas</a:t>
            </a:r>
          </a:p>
          <a:p>
            <a:pPr indent="-228600">
              <a:lnSpc>
                <a:spcPct val="90000"/>
              </a:lnSpc>
            </a:pPr>
            <a:r>
              <a:rPr lang="en-US" sz="2200" dirty="0"/>
              <a:t>Earnings (mainly from wages) for jobs which are based in rural areas are lower than for jobs based in urban areas</a:t>
            </a:r>
          </a:p>
          <a:p>
            <a:pPr indent="-228600">
              <a:lnSpc>
                <a:spcPct val="90000"/>
              </a:lnSpc>
            </a:pPr>
            <a:r>
              <a:rPr lang="en-US" sz="2200" dirty="0"/>
              <a:t>It is not possible to get an indoor 4G connection on all four networks at a majority (58%) of rural premises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A742C-DB55-4365-86D8-B375069DF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643"/>
            <a:ext cx="9112250" cy="39931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1022C37-745B-416E-B8E7-21B9C4305B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210685" cy="4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E68E01-892B-45CD-959A-EBC94C40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663"/>
            <a:ext cx="9144000" cy="402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D0263-7A3B-48FD-BBD8-E6E1502E3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2"/>
            <a:ext cx="9144000" cy="400706"/>
          </a:xfrm>
          <a:prstGeom prst="rect">
            <a:avLst/>
          </a:prstGeom>
        </p:spPr>
      </p:pic>
      <p:pic>
        <p:nvPicPr>
          <p:cNvPr id="5" name="Content Placeholder 6" descr="Shape&#10;&#10;Description automatically generated">
            <a:extLst>
              <a:ext uri="{FF2B5EF4-FFF2-40B4-BE49-F238E27FC236}">
                <a16:creationId xmlns:a16="http://schemas.microsoft.com/office/drawing/2014/main" id="{16BD8E01-EC82-4E69-AFF3-7E4B7D5D8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3" y="1470805"/>
            <a:ext cx="3086570" cy="43642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E12F32-C566-4677-BF96-393B66B6696D}"/>
              </a:ext>
            </a:extLst>
          </p:cNvPr>
          <p:cNvSpPr txBox="1">
            <a:spLocks/>
          </p:cNvSpPr>
          <p:nvPr/>
        </p:nvSpPr>
        <p:spPr>
          <a:xfrm>
            <a:off x="4490958" y="1678898"/>
            <a:ext cx="4144239" cy="3675202"/>
          </a:xfrm>
          <a:prstGeom prst="rect">
            <a:avLst/>
          </a:prstGeom>
          <a:ln w="60325">
            <a:solidFill>
              <a:schemeClr val="bg1"/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GB" sz="3000" b="1" dirty="0">
              <a:solidFill>
                <a:srgbClr val="335734"/>
              </a:solidFill>
              <a:latin typeface="Calibri Light" panose="020F0302020204030204"/>
            </a:endParaRPr>
          </a:p>
          <a:p>
            <a:pPr defTabSz="685800"/>
            <a:r>
              <a:rPr lang="en-GB" sz="3000" b="1" dirty="0">
                <a:solidFill>
                  <a:prstClr val="white"/>
                </a:solidFill>
                <a:latin typeface="Calibri Light" panose="020F0302020204030204"/>
              </a:rPr>
              <a:t>We want a fairer distribution of national resources to rural areas and for more nuanced national policies that reflect rural circumstances.</a:t>
            </a:r>
          </a:p>
          <a:p>
            <a:pPr defTabSz="685800"/>
            <a:endParaRPr lang="en-US" sz="3000" b="1" dirty="0">
              <a:solidFill>
                <a:srgbClr val="335734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49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E71-FD2C-4645-9EE6-397B8D4E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41" y="12462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386631"/>
                </a:solidFill>
              </a:rPr>
              <a:t>Revitalising Rural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DF52D03-0A32-451B-8563-CFD2207C0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60" y="5208716"/>
            <a:ext cx="755965" cy="75596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C19CF9-69E1-4812-AB19-377E90BEF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81" y="1206828"/>
            <a:ext cx="735048" cy="73386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CA15E0C-82FA-469B-9A1F-B10489010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4" y="1167544"/>
            <a:ext cx="812658" cy="812658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AD5BB36-433B-491E-AEC1-2F5F8029A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54" y="2397558"/>
            <a:ext cx="766380" cy="76638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E92BDA0-1796-43D8-B5B7-3E981DCA5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28" y="1121405"/>
            <a:ext cx="766381" cy="76638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51F00279-8216-4972-9EDE-150C6E369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1" y="3905111"/>
            <a:ext cx="794370" cy="794370"/>
          </a:xfrm>
          <a:prstGeom prst="rect">
            <a:avLst/>
          </a:prstGeom>
        </p:spPr>
      </p:pic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id="{F3AA1C20-1748-4E96-8EE4-1C118CBE6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1" y="2437383"/>
            <a:ext cx="735049" cy="733867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B92ED34-A1BD-45DF-94F7-56087586FC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28" y="3905111"/>
            <a:ext cx="766381" cy="766381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C878998-FB64-4A6E-9F1E-04514B1AE8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2" y="3831264"/>
            <a:ext cx="735049" cy="735049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F24784CF-03DE-454D-A47F-292B9331A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90" y="2438187"/>
            <a:ext cx="771107" cy="771107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9AD1F01-BBC1-4D22-BB11-951E9D86E8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3" y="5191071"/>
            <a:ext cx="766380" cy="766380"/>
          </a:xfrm>
          <a:prstGeom prst="rect">
            <a:avLst/>
          </a:prstGeom>
        </p:spPr>
      </p:pic>
      <p:pic>
        <p:nvPicPr>
          <p:cNvPr id="18" name="Picture 17" descr="Chart, icon, sunburst chart&#10;&#10;Description automatically generated">
            <a:extLst>
              <a:ext uri="{FF2B5EF4-FFF2-40B4-BE49-F238E27FC236}">
                <a16:creationId xmlns:a16="http://schemas.microsoft.com/office/drawing/2014/main" id="{5D37EA90-758A-4934-8A24-897B66E240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6" y="3856082"/>
            <a:ext cx="766380" cy="766380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E2F778-0297-4AB6-B685-68E05B6502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5" y="1186205"/>
            <a:ext cx="767615" cy="76638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0EB9235-F3E7-4A4D-89F6-0E51DF54A6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4" y="2438187"/>
            <a:ext cx="747127" cy="7471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55BC5-5BB6-4D0F-BFA4-536F57F5A9BF}"/>
              </a:ext>
            </a:extLst>
          </p:cNvPr>
          <p:cNvSpPr txBox="1"/>
          <p:nvPr/>
        </p:nvSpPr>
        <p:spPr>
          <a:xfrm>
            <a:off x="5404659" y="2522532"/>
            <a:ext cx="138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Planning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C737E-6EEC-4288-A9B8-B70226F1ADD8}"/>
              </a:ext>
            </a:extLst>
          </p:cNvPr>
          <p:cNvSpPr txBox="1"/>
          <p:nvPr/>
        </p:nvSpPr>
        <p:spPr>
          <a:xfrm>
            <a:off x="7644411" y="3839826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Managing an older rural population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BCC9FB-D977-421F-A32E-EEB95AF8591E}"/>
              </a:ext>
            </a:extLst>
          </p:cNvPr>
          <p:cNvSpPr txBox="1"/>
          <p:nvPr/>
        </p:nvSpPr>
        <p:spPr>
          <a:xfrm>
            <a:off x="1243553" y="5097207"/>
            <a:ext cx="141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Sustainable Farming and Land Management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75D49A-94C5-4223-984B-DE8E3CB6993B}"/>
              </a:ext>
            </a:extLst>
          </p:cNvPr>
          <p:cNvSpPr txBox="1"/>
          <p:nvPr/>
        </p:nvSpPr>
        <p:spPr>
          <a:xfrm>
            <a:off x="7644411" y="2325224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Further Education, Training &amp; Skills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1B8F4D-4053-45CF-A91F-1EDBBC03060F}"/>
              </a:ext>
            </a:extLst>
          </p:cNvPr>
          <p:cNvSpPr txBox="1"/>
          <p:nvPr/>
        </p:nvSpPr>
        <p:spPr>
          <a:xfrm>
            <a:off x="3206971" y="2596793"/>
            <a:ext cx="126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Economies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59D45-7F4A-4978-8697-72658A2F62BA}"/>
              </a:ext>
            </a:extLst>
          </p:cNvPr>
          <p:cNvSpPr txBox="1"/>
          <p:nvPr/>
        </p:nvSpPr>
        <p:spPr>
          <a:xfrm>
            <a:off x="3260532" y="5238426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Decarbonising Rural Communities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EAE9F0-37BD-4629-BF17-81033EB32662}"/>
              </a:ext>
            </a:extLst>
          </p:cNvPr>
          <p:cNvSpPr txBox="1"/>
          <p:nvPr/>
        </p:nvSpPr>
        <p:spPr>
          <a:xfrm>
            <a:off x="3121221" y="1271832"/>
            <a:ext cx="141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Digital Connectivity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D89E37-DFF1-4DCA-9B13-C98C34B71C0D}"/>
              </a:ext>
            </a:extLst>
          </p:cNvPr>
          <p:cNvSpPr txBox="1"/>
          <p:nvPr/>
        </p:nvSpPr>
        <p:spPr>
          <a:xfrm>
            <a:off x="1063999" y="1230009"/>
            <a:ext cx="141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Fair Funding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D7E9A8-1A7A-4340-AC82-5831DB651D9E}"/>
              </a:ext>
            </a:extLst>
          </p:cNvPr>
          <p:cNvSpPr txBox="1"/>
          <p:nvPr/>
        </p:nvSpPr>
        <p:spPr>
          <a:xfrm>
            <a:off x="1006784" y="3762219"/>
            <a:ext cx="141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Parish Councils &amp; Rural Community Action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438764-AF58-4F18-84C5-79C9241BDA4E}"/>
              </a:ext>
            </a:extLst>
          </p:cNvPr>
          <p:cNvSpPr txBox="1"/>
          <p:nvPr/>
        </p:nvSpPr>
        <p:spPr>
          <a:xfrm>
            <a:off x="3239273" y="3812212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Town Centres &amp; High Streets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179A7E-D6FB-45AE-9343-6066407318A4}"/>
              </a:ext>
            </a:extLst>
          </p:cNvPr>
          <p:cNvSpPr txBox="1"/>
          <p:nvPr/>
        </p:nvSpPr>
        <p:spPr>
          <a:xfrm>
            <a:off x="5343861" y="1200420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Transport &amp; Access to Services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BE645F-7DE8-4EFD-B3B8-5000E3832257}"/>
              </a:ext>
            </a:extLst>
          </p:cNvPr>
          <p:cNvSpPr txBox="1"/>
          <p:nvPr/>
        </p:nvSpPr>
        <p:spPr>
          <a:xfrm>
            <a:off x="1050579" y="2548810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Rural Schools and Community Facilities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2272E9-A7C5-4F30-AF04-DB38710ECA5E}"/>
              </a:ext>
            </a:extLst>
          </p:cNvPr>
          <p:cNvSpPr txBox="1"/>
          <p:nvPr/>
        </p:nvSpPr>
        <p:spPr>
          <a:xfrm>
            <a:off x="7728919" y="1177968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Access to Rural Health and Care Services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7C5151-E449-4706-960F-ABE651B07AC1}"/>
              </a:ext>
            </a:extLst>
          </p:cNvPr>
          <p:cNvSpPr txBox="1"/>
          <p:nvPr/>
        </p:nvSpPr>
        <p:spPr>
          <a:xfrm>
            <a:off x="5430747" y="3848245"/>
            <a:ext cx="141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Availability of Rural Affordable Housing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2BC0691-BB5B-430F-A93A-F412CDCBC4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38113"/>
            <a:ext cx="9112250" cy="399314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D8522982-4A91-4E76-8C39-115D74B3C9A7}"/>
              </a:ext>
            </a:extLst>
          </p:cNvPr>
          <p:cNvSpPr txBox="1">
            <a:spLocks/>
          </p:cNvSpPr>
          <p:nvPr/>
        </p:nvSpPr>
        <p:spPr>
          <a:xfrm>
            <a:off x="4675613" y="5188576"/>
            <a:ext cx="3852472" cy="830458"/>
          </a:xfrm>
          <a:prstGeom prst="rect">
            <a:avLst/>
          </a:prstGeom>
          <a:ln w="28575">
            <a:solidFill>
              <a:srgbClr val="38663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86631"/>
                </a:solidFill>
              </a:rPr>
              <a:t>14 intertwined policy areas</a:t>
            </a:r>
          </a:p>
        </p:txBody>
      </p:sp>
    </p:spTree>
    <p:extLst>
      <p:ext uri="{BB962C8B-B14F-4D97-AF65-F5344CB8AC3E}">
        <p14:creationId xmlns:p14="http://schemas.microsoft.com/office/powerpoint/2010/main" val="200789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7783-89B1-4DDA-A92E-0EAD2C55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Every Chapter contains...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0A4369B-D390-4F86-A838-4BFC3429F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" y="1417639"/>
            <a:ext cx="3949017" cy="3108642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E3338F8-0FBE-49E4-905F-3C2BF1031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96" y="2242671"/>
            <a:ext cx="4978104" cy="363401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64AD4A0-792E-4BF0-9AFC-0A23C6F14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347599" cy="47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54EBB-4B8F-4CD0-8DAD-E5B4209EA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38113"/>
            <a:ext cx="9112250" cy="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7240D58-A901-4704-A8CA-1404C8F8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1" y="1645992"/>
            <a:ext cx="5273998" cy="456376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BAE5CEA-967E-4B5D-95CF-92651DC6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776" y="274638"/>
            <a:ext cx="7422023" cy="1143000"/>
          </a:xfrm>
        </p:spPr>
        <p:txBody>
          <a:bodyPr>
            <a:noAutofit/>
          </a:bodyPr>
          <a:lstStyle/>
          <a:p>
            <a:r>
              <a:rPr lang="en-GB" sz="3600" dirty="0"/>
              <a:t>Launch Event with Parliamentarians and decision makers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8A351-9F4C-4156-B0AF-805004633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6438113"/>
            <a:ext cx="9112250" cy="39931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4B1E59E-D0C3-4E3E-B5B2-7B6E6A8EB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14852"/>
            <a:ext cx="1315616" cy="4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D8C3C5FF6F64B9D4367B81D88DE0E" ma:contentTypeVersion="13" ma:contentTypeDescription="Create a new document." ma:contentTypeScope="" ma:versionID="4542aec4fcb3b327865cbc752293b694">
  <xsd:schema xmlns:xsd="http://www.w3.org/2001/XMLSchema" xmlns:p="http://schemas.microsoft.com/office/2006/metadata/properties" xmlns:ns3="c0c43d4d-b7da-4a2b-8f97-25182fb94a41" xmlns:ns4="15e9fc89-c4ce-4b6c-ba83-13639de65aee" targetNamespace="http://schemas.microsoft.com/office/2006/metadata/properties" ma:root="true" ma:fieldsID="3d3b6c5e3d0fb136d82eb1587e6c3c75" ns3:_="" ns4:_="">
    <xsd:import namespace="c0c43d4d-b7da-4a2b-8f97-25182fb94a41"/>
    <xsd:import namespace="15e9fc89-c4ce-4b6c-ba83-13639de65a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0c43d4d-b7da-4a2b-8f97-25182fb94a41" elementFormDefault="qualified">
    <xsd:import namespace="http://schemas.microsoft.com/office/2006/documentManagement/type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/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15e9fc89-c4ce-4b6c-ba83-13639de65aee" elementFormDefault="qualified">
    <xsd:import namespace="http://schemas.microsoft.com/office/2006/documentManagement/type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747C6B-81CC-4837-9F73-3C9DEDA9ADB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c0c43d4d-b7da-4a2b-8f97-25182fb94a41"/>
    <ds:schemaRef ds:uri="15e9fc89-c4ce-4b6c-ba83-13639de65ae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091422F-E9FC-4E9C-8864-7D5EBE452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45906-AE1B-4BD6-A9E1-8E52730A3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43d4d-b7da-4a2b-8f97-25182fb94a41"/>
    <ds:schemaRef ds:uri="15e9fc89-c4ce-4b6c-ba83-13639de65ae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357</Words>
  <Application>Microsoft Office PowerPoint</Application>
  <PresentationFormat>On-screen Show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Rural Services Network </vt:lpstr>
      <vt:lpstr>House of Lords Select Committee on the Rural Economy</vt:lpstr>
      <vt:lpstr>The Government responded…</vt:lpstr>
      <vt:lpstr>…but not all rural communities are thriving still</vt:lpstr>
      <vt:lpstr>PowerPoint Presentation</vt:lpstr>
      <vt:lpstr>Revitalising Rural</vt:lpstr>
      <vt:lpstr>Every Chapter contains...</vt:lpstr>
      <vt:lpstr>Launch Event with Parliamentarians and decision makers</vt:lpstr>
      <vt:lpstr>RSN working to raise the profile of Revitalising Rural</vt:lpstr>
      <vt:lpstr>All information on the campaign is available at: www.rsnonline.org.uk/revitalising-rural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Booth</dc:creator>
  <cp:lastModifiedBy>Kerry Booth</cp:lastModifiedBy>
  <cp:revision>2</cp:revision>
  <dcterms:created xsi:type="dcterms:W3CDTF">2020-11-12T16:01:24Z</dcterms:created>
  <dcterms:modified xsi:type="dcterms:W3CDTF">2021-07-05T13:38:15Z</dcterms:modified>
</cp:coreProperties>
</file>