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1" r:id="rId7"/>
    <p:sldId id="265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7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19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24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96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62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67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75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08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1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69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9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FE141-8776-4E2A-8A5F-E8366614193D}" type="datetimeFigureOut">
              <a:rPr lang="en-GB" smtClean="0"/>
              <a:t>11/10/2021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889E5-6DA5-4230-A6E1-F94521F120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3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owingtheruralchurch.org/lightening-the-load/" TargetMode="External"/><Relationship Id="rId2" Type="http://schemas.openxmlformats.org/officeDocument/2006/relationships/hyperlink" Target="https://devonchurchesruralforum.org.uk/resources-for-churches/rural-ministry-and-mission-news-and-research/dcrf-2018-conference-reimagining-rural-ministry-moving-towards-new-structures-9313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onchurchesruralforum.org.uk/resources-for-churches/liturgies-and-prayers-for-rural-communities/dcrf-rural-worship-workshop-12th-october-2019-outputs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Devon Churches Rural Forum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Review 2016 to 2021</a:t>
            </a:r>
          </a:p>
          <a:p>
            <a:r>
              <a:rPr lang="en-GB" dirty="0" smtClean="0"/>
              <a:t>The Way Forward 2022 and beyond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556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How we have worked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Membership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Meetings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Organisation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Funding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286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do people think about our regular meetings? What is most valuable? How would you like to see the time used – input/discussion/sharing/response?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980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Forward -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GB" dirty="0"/>
              <a:t>Are our work strands still appropriate?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How do they link with other work in Exeter Diocese/Plymouth and Exeter Methodist District/other churches and organisations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Which areas of work do members have particular expertise/experience/passions that they would be willing to share with the Forum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Which areas of work would people like to focus on over the next 12 months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How can we best support our work – e.g. formation of a steering group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What would be useful in terms of any projects/ workshops/visits</a:t>
            </a:r>
            <a:r>
              <a:rPr lang="en-GB" dirty="0" smtClean="0"/>
              <a:t>?</a:t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Anything else?</a:t>
            </a:r>
          </a:p>
        </p:txBody>
      </p:sp>
    </p:spTree>
    <p:extLst>
      <p:ext uri="{BB962C8B-B14F-4D97-AF65-F5344CB8AC3E}">
        <p14:creationId xmlns:p14="http://schemas.microsoft.com/office/powerpoint/2010/main" val="224198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derived </a:t>
            </a:r>
            <a:r>
              <a:rPr lang="en-GB" dirty="0"/>
              <a:t>from a small ecumenical group that used to meet with the Exeter Diocesan Rural Officer </a:t>
            </a:r>
            <a:endParaRPr lang="en-GB" dirty="0" smtClean="0"/>
          </a:p>
          <a:p>
            <a:pPr lvl="0"/>
            <a:r>
              <a:rPr lang="en-GB" dirty="0" smtClean="0"/>
              <a:t>2016 Rural Conference resulted in agreed work strands</a:t>
            </a:r>
            <a:endParaRPr lang="en-GB" dirty="0"/>
          </a:p>
          <a:p>
            <a:pPr lvl="0"/>
            <a:r>
              <a:rPr lang="en-GB" dirty="0" smtClean="0"/>
              <a:t>DCRF began </a:t>
            </a:r>
            <a:r>
              <a:rPr lang="en-GB" dirty="0"/>
              <a:t>to </a:t>
            </a:r>
            <a:r>
              <a:rPr lang="en-GB" dirty="0" smtClean="0"/>
              <a:t>emerge</a:t>
            </a:r>
            <a:endParaRPr lang="en-GB" dirty="0"/>
          </a:p>
          <a:p>
            <a:pPr lvl="0"/>
            <a:r>
              <a:rPr lang="en-GB" dirty="0" smtClean="0"/>
              <a:t>Since grown organically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95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Strands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Pastoral Care for farmers and livestock market </a:t>
            </a:r>
            <a:r>
              <a:rPr lang="en-GB" dirty="0" smtClean="0"/>
              <a:t>chaplaincy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Keeping abreast of farming issues in </a:t>
            </a:r>
            <a:r>
              <a:rPr lang="en-GB" dirty="0" smtClean="0"/>
              <a:t>Devon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Identifying needs and developing training opportunities for rural </a:t>
            </a:r>
            <a:r>
              <a:rPr lang="en-GB" dirty="0" smtClean="0"/>
              <a:t>ministry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Exploring and reflecting theologically on models of rural </a:t>
            </a:r>
            <a:r>
              <a:rPr lang="en-GB" dirty="0" smtClean="0"/>
              <a:t>ministry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Monitoring and responding to rural social and economic issues and </a:t>
            </a:r>
            <a:r>
              <a:rPr lang="en-GB" dirty="0" smtClean="0"/>
              <a:t>concern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Communication and Resources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Environmental issues </a:t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006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Farming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GB" dirty="0" smtClean="0"/>
              <a:t>Farming </a:t>
            </a:r>
            <a:r>
              <a:rPr lang="en-GB" dirty="0"/>
              <a:t>briefings – especially for harvest time and other key farming festival </a:t>
            </a:r>
            <a:r>
              <a:rPr lang="en-GB" dirty="0" smtClean="0"/>
              <a:t>times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Presentations at meetings from academics and NFU and input from farming </a:t>
            </a:r>
            <a:r>
              <a:rPr lang="en-GB" dirty="0" smtClean="0"/>
              <a:t>members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Update on current farming issues at each </a:t>
            </a:r>
            <a:r>
              <a:rPr lang="en-GB" dirty="0" smtClean="0"/>
              <a:t>meeting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Encouraging churches to undertake specialist pastoral training from FCN and supporting and promoting the work of the FCN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Farm visit programme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/>
            <a:r>
              <a:rPr lang="en-GB" dirty="0" smtClean="0"/>
              <a:t>Developing </a:t>
            </a:r>
            <a:r>
              <a:rPr lang="en-GB" dirty="0"/>
              <a:t>a partnership approach between the FCN, MU and WI to support rural women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325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Rural Ministry 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Less developed work strand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 smtClean="0"/>
              <a:t>Placements for Ordinands</a:t>
            </a:r>
            <a:br>
              <a:rPr lang="en-GB" dirty="0" smtClean="0"/>
            </a:br>
            <a:endParaRPr lang="en-GB" dirty="0" smtClean="0"/>
          </a:p>
          <a:p>
            <a:pPr lvl="0"/>
            <a:r>
              <a:rPr lang="en-GB" dirty="0" smtClean="0"/>
              <a:t>Using the resources of the DCRF to enthuse and inform people for rural ministry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pPr lvl="0"/>
            <a:r>
              <a:rPr lang="en-GB" dirty="0" smtClean="0"/>
              <a:t>Promoted the work and resources of the Arthur Rank Centre.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227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Models for Rural Ministry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Exploration of models </a:t>
            </a:r>
            <a:r>
              <a:rPr lang="en-GB" dirty="0"/>
              <a:t>of rural ministry from around the UK and the </a:t>
            </a:r>
            <a:r>
              <a:rPr lang="en-GB" dirty="0" smtClean="0"/>
              <a:t>world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 smtClean="0"/>
              <a:t>July </a:t>
            </a:r>
            <a:r>
              <a:rPr lang="en-GB" dirty="0"/>
              <a:t>2018 conference – </a:t>
            </a:r>
            <a:r>
              <a:rPr lang="en-GB" dirty="0">
                <a:hlinkClick r:id="rId2"/>
              </a:rPr>
              <a:t>Re-imaging Rural Ministry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/>
            <a:r>
              <a:rPr lang="en-GB" dirty="0" smtClean="0">
                <a:hlinkClick r:id="rId3"/>
              </a:rPr>
              <a:t>“</a:t>
            </a:r>
            <a:r>
              <a:rPr lang="en-GB" dirty="0">
                <a:hlinkClick r:id="rId3"/>
              </a:rPr>
              <a:t>Lightening the Load”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/>
            <a:r>
              <a:rPr lang="en-GB" dirty="0" smtClean="0"/>
              <a:t>Our </a:t>
            </a:r>
            <a:r>
              <a:rPr lang="en-GB" dirty="0"/>
              <a:t>Rural Worship Workshop </a:t>
            </a:r>
            <a:r>
              <a:rPr lang="en-GB" u="sng" dirty="0" smtClean="0">
                <a:hlinkClick r:id="rId4"/>
              </a:rPr>
              <a:t>“</a:t>
            </a:r>
            <a:r>
              <a:rPr lang="en-GB" u="sng" dirty="0">
                <a:hlinkClick r:id="rId4"/>
              </a:rPr>
              <a:t>A Year of Rural Worship: God in Farm, Field and Village”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lvl="0"/>
            <a:r>
              <a:rPr lang="en-GB" dirty="0" smtClean="0"/>
              <a:t>Reports and Research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348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Rural Social and Economic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GB" sz="5600" dirty="0"/>
              <a:t>Main items at meetings have </a:t>
            </a:r>
            <a:r>
              <a:rPr lang="en-GB" sz="5600" dirty="0" smtClean="0"/>
              <a:t>included</a:t>
            </a:r>
            <a:r>
              <a:rPr lang="en-GB" sz="5600" dirty="0"/>
              <a:t/>
            </a:r>
            <a:br>
              <a:rPr lang="en-GB" sz="5600" dirty="0"/>
            </a:br>
            <a:endParaRPr lang="en-GB" sz="5600" dirty="0"/>
          </a:p>
          <a:p>
            <a:pPr lvl="1"/>
            <a:r>
              <a:rPr lang="en-GB" sz="5600" dirty="0"/>
              <a:t>Loneliness and Social Isolation</a:t>
            </a:r>
          </a:p>
          <a:p>
            <a:pPr lvl="1"/>
            <a:r>
              <a:rPr lang="en-GB" sz="5600" dirty="0"/>
              <a:t>Modern Slavery </a:t>
            </a:r>
          </a:p>
          <a:p>
            <a:pPr lvl="1"/>
            <a:r>
              <a:rPr lang="en-GB" sz="5600" dirty="0"/>
              <a:t>Dementia and mental health </a:t>
            </a:r>
          </a:p>
          <a:p>
            <a:pPr lvl="1"/>
            <a:r>
              <a:rPr lang="en-GB" sz="5600" dirty="0"/>
              <a:t>Rural Crime</a:t>
            </a:r>
          </a:p>
          <a:p>
            <a:pPr lvl="1"/>
            <a:r>
              <a:rPr lang="en-GB" sz="5600" dirty="0"/>
              <a:t>The Levelling Up agenda (especially affordable housing and rural health inequalities)</a:t>
            </a:r>
            <a:br>
              <a:rPr lang="en-GB" sz="5600" dirty="0"/>
            </a:br>
            <a:endParaRPr lang="en-GB" sz="5600" dirty="0"/>
          </a:p>
          <a:p>
            <a:pPr lvl="0"/>
            <a:r>
              <a:rPr lang="en-GB" sz="5600" dirty="0" smtClean="0"/>
              <a:t>Leading to</a:t>
            </a:r>
            <a:br>
              <a:rPr lang="en-GB" sz="5600" dirty="0" smtClean="0"/>
            </a:br>
            <a:endParaRPr lang="en-GB" sz="5600" dirty="0"/>
          </a:p>
          <a:p>
            <a:pPr lvl="1"/>
            <a:r>
              <a:rPr lang="en-GB" sz="5600" dirty="0" smtClean="0"/>
              <a:t>Database of Community Activities </a:t>
            </a:r>
          </a:p>
          <a:p>
            <a:pPr lvl="1"/>
            <a:r>
              <a:rPr lang="en-GB" sz="5600" dirty="0" smtClean="0"/>
              <a:t>Promotion of Clewer initiative, the </a:t>
            </a:r>
            <a:r>
              <a:rPr lang="en-GB" sz="5600" dirty="0"/>
              <a:t>Farm Welfare App and encouraged churches to partake of training offered locally on the subject.</a:t>
            </a:r>
          </a:p>
          <a:p>
            <a:pPr lvl="1"/>
            <a:r>
              <a:rPr lang="en-GB" sz="5600" dirty="0" smtClean="0"/>
              <a:t>Collection of Case Studies to help influence policy</a:t>
            </a:r>
            <a:r>
              <a:rPr lang="en-GB" sz="5600" dirty="0"/>
              <a:t/>
            </a:r>
            <a:br>
              <a:rPr lang="en-GB" sz="5600" dirty="0"/>
            </a:br>
            <a:endParaRPr lang="en-GB" sz="5600" dirty="0"/>
          </a:p>
          <a:p>
            <a:pPr lvl="0"/>
            <a:r>
              <a:rPr lang="en-GB" sz="5600" dirty="0" smtClean="0"/>
              <a:t>Research report </a:t>
            </a:r>
            <a:r>
              <a:rPr lang="en-GB" sz="5600" dirty="0"/>
              <a:t>covering </a:t>
            </a:r>
            <a:r>
              <a:rPr lang="en-GB" sz="5600" dirty="0" smtClean="0"/>
              <a:t>social </a:t>
            </a:r>
            <a:r>
              <a:rPr lang="en-GB" sz="5600" dirty="0"/>
              <a:t>and economic issues in north Devon and Torridge – but applicable more widely </a:t>
            </a:r>
            <a:r>
              <a:rPr lang="en-GB" sz="5600" dirty="0" smtClean="0"/>
              <a:t>– </a:t>
            </a:r>
            <a:r>
              <a:rPr lang="en-GB" sz="5600" dirty="0"/>
              <a:t>with thoughts on how the churches can respond to these. </a:t>
            </a:r>
            <a:r>
              <a:rPr lang="en-GB" sz="5600" dirty="0" smtClean="0"/>
              <a:t/>
            </a:r>
            <a:br>
              <a:rPr lang="en-GB" sz="5600" dirty="0" smtClean="0"/>
            </a:br>
            <a:endParaRPr lang="en-GB" sz="5600" dirty="0" smtClean="0"/>
          </a:p>
          <a:p>
            <a:pPr lvl="0"/>
            <a:r>
              <a:rPr lang="en-GB" sz="5600" dirty="0" smtClean="0"/>
              <a:t>Networking and Partnership</a:t>
            </a:r>
            <a:br>
              <a:rPr lang="en-GB" sz="5600" dirty="0" smtClean="0"/>
            </a:br>
            <a:endParaRPr lang="en-GB" sz="5600" dirty="0" smtClean="0"/>
          </a:p>
          <a:p>
            <a:pPr lvl="0"/>
            <a:r>
              <a:rPr lang="en-GB" sz="5600" dirty="0" smtClean="0"/>
              <a:t>Attending conferences and seminars</a:t>
            </a:r>
            <a:br>
              <a:rPr lang="en-GB" sz="5600" dirty="0" smtClean="0"/>
            </a:br>
            <a:endParaRPr lang="en-GB" sz="5600" dirty="0" smtClean="0"/>
          </a:p>
          <a:p>
            <a:pPr lvl="0"/>
            <a:r>
              <a:rPr lang="en-GB" sz="5600" dirty="0" smtClean="0"/>
              <a:t>Making resources available  to churches via website</a:t>
            </a:r>
            <a:r>
              <a:rPr lang="en-GB" dirty="0"/>
              <a:t/>
            </a:r>
            <a:br>
              <a:rPr lang="en-GB" dirty="0"/>
            </a:b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18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Communications and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Newsletters</a:t>
            </a:r>
            <a:r>
              <a:rPr lang="en-GB" dirty="0"/>
              <a:t>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sz="2800" dirty="0"/>
          </a:p>
          <a:p>
            <a:pPr algn="ctr"/>
            <a:r>
              <a:rPr lang="en-GB" dirty="0"/>
              <a:t> </a:t>
            </a:r>
            <a:r>
              <a:rPr lang="en-GB" dirty="0" smtClean="0"/>
              <a:t>Briefings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algn="ctr"/>
            <a:r>
              <a:rPr lang="en-GB" sz="2800" dirty="0" smtClean="0"/>
              <a:t>Website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0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Environment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 smtClean="0"/>
              <a:t>Well </a:t>
            </a:r>
            <a:r>
              <a:rPr lang="en-GB" dirty="0"/>
              <a:t>developed </a:t>
            </a:r>
            <a:r>
              <a:rPr lang="en-GB" dirty="0" smtClean="0"/>
              <a:t>existing environmental </a:t>
            </a:r>
            <a:r>
              <a:rPr lang="en-GB" dirty="0"/>
              <a:t>groups and structures in the </a:t>
            </a:r>
            <a:r>
              <a:rPr lang="en-GB" dirty="0" smtClean="0"/>
              <a:t>county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 smtClean="0"/>
              <a:t>Achieving net </a:t>
            </a:r>
            <a:r>
              <a:rPr lang="en-GB" dirty="0"/>
              <a:t>zero in a rural </a:t>
            </a:r>
            <a:r>
              <a:rPr lang="en-GB" dirty="0" smtClean="0"/>
              <a:t>context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 smtClean="0"/>
              <a:t>Environmental </a:t>
            </a:r>
            <a:r>
              <a:rPr lang="en-GB" dirty="0"/>
              <a:t>issues </a:t>
            </a:r>
            <a:r>
              <a:rPr lang="en-GB" dirty="0" smtClean="0"/>
              <a:t>and farming</a:t>
            </a:r>
            <a:br>
              <a:rPr lang="en-GB" dirty="0" smtClean="0"/>
            </a:br>
            <a:endParaRPr lang="en-GB" dirty="0" smtClean="0"/>
          </a:p>
          <a:p>
            <a:pPr lvl="0"/>
            <a:r>
              <a:rPr lang="en-GB" dirty="0" smtClean="0"/>
              <a:t>Events </a:t>
            </a:r>
            <a:r>
              <a:rPr lang="en-GB" dirty="0"/>
              <a:t>such as Caring for God’s </a:t>
            </a:r>
            <a:r>
              <a:rPr lang="en-GB" dirty="0" smtClean="0"/>
              <a:t>Acre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 smtClean="0"/>
              <a:t>Calendar </a:t>
            </a:r>
            <a:r>
              <a:rPr lang="en-GB" dirty="0"/>
              <a:t>of Rural </a:t>
            </a:r>
            <a:r>
              <a:rPr lang="en-GB" dirty="0" smtClean="0"/>
              <a:t>Worship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43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165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Devon Churches Rural Forum</vt:lpstr>
      <vt:lpstr>History</vt:lpstr>
      <vt:lpstr>Work Strands</vt:lpstr>
      <vt:lpstr>Farming</vt:lpstr>
      <vt:lpstr>Rural Ministry Training</vt:lpstr>
      <vt:lpstr>Models for Rural Ministry</vt:lpstr>
      <vt:lpstr>Rural Social and Economic Issues</vt:lpstr>
      <vt:lpstr>Communications and Resources</vt:lpstr>
      <vt:lpstr>Environment</vt:lpstr>
      <vt:lpstr>How we work</vt:lpstr>
      <vt:lpstr>Meetings</vt:lpstr>
      <vt:lpstr>Going Forward - Discussion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Devon Churches Rural Forum</dc:title>
  <dc:creator>Me</dc:creator>
  <cp:lastModifiedBy>Me</cp:lastModifiedBy>
  <cp:revision>3</cp:revision>
  <dcterms:created xsi:type="dcterms:W3CDTF">2021-10-11T15:10:14Z</dcterms:created>
  <dcterms:modified xsi:type="dcterms:W3CDTF">2021-10-11T15:34:18Z</dcterms:modified>
</cp:coreProperties>
</file>