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69" r:id="rId4"/>
    <p:sldId id="270" r:id="rId5"/>
    <p:sldId id="272" r:id="rId6"/>
    <p:sldId id="271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BB91B-77B1-40D7-BF8C-10F4FF41CD33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CC8B5-C018-4303-BF4A-9A3C384F2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8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4488B-D3B0-4EA1-AE48-1488A2E77FDB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8F5F9-5D10-4070-91FC-661FB68D2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203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93610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575732"/>
            <a:ext cx="1944216" cy="10628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5575732"/>
            <a:ext cx="4310264" cy="1102027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899592" y="1484784"/>
            <a:ext cx="7559675" cy="35283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94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895A-D47E-40EA-8516-8DB608CF2BD9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74443-DAB8-43E5-83EA-7E6FB19C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33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arian.carson@exeter.anglican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2" y="764704"/>
            <a:ext cx="7772400" cy="2232248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Growing the Rural Church</a:t>
            </a:r>
            <a:br>
              <a:rPr lang="en-GB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</a:br>
            <a:r>
              <a:rPr lang="en-GB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Project </a:t>
            </a:r>
            <a:br>
              <a:rPr lang="en-GB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</a:br>
            <a:r>
              <a:rPr lang="en-GB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Overview for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the Devon Churches Rura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l Forum</a:t>
            </a:r>
            <a:endParaRPr lang="en-GB" dirty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350100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May 2017</a:t>
            </a:r>
            <a:endParaRPr lang="en-GB" sz="2400" dirty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74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42493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Growing the Rural Church: Project Aim</a:t>
            </a: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T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he Diocese’s Vision is to be people who together 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growing in prayer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making new disciples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serving the people of Devon with joy</a:t>
            </a: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T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he Growing the Rural Church project supports that vision by working with </a:t>
            </a:r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rural Mission 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Communities to </a:t>
            </a:r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grow their 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mission and, </a:t>
            </a:r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in 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particular, </a:t>
            </a:r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develop the use of their buildings in a way which strengthens community engagement, mission and evangelism.</a:t>
            </a:r>
          </a:p>
        </p:txBody>
      </p:sp>
    </p:spTree>
    <p:extLst>
      <p:ext uri="{BB962C8B-B14F-4D97-AF65-F5344CB8AC3E}">
        <p14:creationId xmlns:p14="http://schemas.microsoft.com/office/powerpoint/2010/main" val="11979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42493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Growing the Rural Church: Pilot Projects</a:t>
            </a:r>
          </a:p>
          <a:p>
            <a:endParaRPr lang="en-GB" sz="2400" dirty="0" smtClean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We are currently in the early stages of the project.</a:t>
            </a:r>
          </a:p>
          <a:p>
            <a:endParaRPr lang="en-GB" sz="2400" dirty="0" smtClean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To develop models of best practice and to inform the project’s future progress, pilots have been identified:</a:t>
            </a: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One Mission Community in each of our four archdeaconries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Each has both flourishing churches and some churches whose future is presents 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Initial meetings and project scoping are now taking place</a:t>
            </a:r>
          </a:p>
        </p:txBody>
      </p:sp>
    </p:spTree>
    <p:extLst>
      <p:ext uri="{BB962C8B-B14F-4D97-AF65-F5344CB8AC3E}">
        <p14:creationId xmlns:p14="http://schemas.microsoft.com/office/powerpoint/2010/main" val="337125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42493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Growing the Rural Church: Pilot Projects</a:t>
            </a:r>
          </a:p>
          <a:p>
            <a:endParaRPr lang="en-GB" sz="2400" dirty="0" smtClean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Common themes already emerging:</a:t>
            </a: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Engagement with local communities to explore extended/ alternative uses of church buildings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Interest in restructuring parishes to streamline governance arrangements, thereby freeing up resources to focus on mission.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Further development of lay leadership and ministry</a:t>
            </a:r>
          </a:p>
        </p:txBody>
      </p:sp>
    </p:spTree>
    <p:extLst>
      <p:ext uri="{BB962C8B-B14F-4D97-AF65-F5344CB8AC3E}">
        <p14:creationId xmlns:p14="http://schemas.microsoft.com/office/powerpoint/2010/main" val="208347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42493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Growing the Rural Church: Partnerships</a:t>
            </a: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We are exploring a number of partnerships to support aspects of the project’s work:</a:t>
            </a:r>
          </a:p>
          <a:p>
            <a:endParaRPr lang="en-GB" sz="2400" dirty="0" smtClean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Devon Communities Together – experience in community consultations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T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he Churches Conservation Trust – experience in creative uses of church buildings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Creative Mosaics – deliver a creative, bible based course for churches exploring service to the local community</a:t>
            </a:r>
          </a:p>
        </p:txBody>
      </p:sp>
    </p:spTree>
    <p:extLst>
      <p:ext uri="{BB962C8B-B14F-4D97-AF65-F5344CB8AC3E}">
        <p14:creationId xmlns:p14="http://schemas.microsoft.com/office/powerpoint/2010/main" val="344399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42493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Growing the Rural Church: Project Contacts</a:t>
            </a:r>
          </a:p>
          <a:p>
            <a:endParaRPr lang="en-GB" sz="2400" dirty="0" smtClean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Project Manager: Marian Carson</a:t>
            </a:r>
          </a:p>
          <a:p>
            <a:endParaRPr lang="en-GB" sz="2400" dirty="0" smtClean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Tel: 	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01392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294912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endParaRPr lang="en-US" sz="2400" dirty="0" smtClean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Mobile:	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07952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596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277</a:t>
            </a:r>
          </a:p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Email:	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  <a:hlinkClick r:id="rId2"/>
              </a:rPr>
              <a:t>marian.carson@exeter.anglican.org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endParaRPr lang="en-US" sz="2400" b="1" dirty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 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 </a:t>
            </a:r>
          </a:p>
          <a:p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  Please also </a:t>
            </a:r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follow 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the project </a:t>
            </a:r>
            <a:r>
              <a:rPr lang="en-GB" sz="2400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on Twitter @</a:t>
            </a:r>
            <a:r>
              <a:rPr lang="en-GB" sz="2400" dirty="0" err="1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GtRCDevon</a:t>
            </a:r>
            <a:endParaRPr lang="en-US" sz="2400" b="1" dirty="0" smtClean="0">
              <a:solidFill>
                <a:schemeClr val="accent4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3" name="Picture 2" descr="Image result for twitter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3" y="4005064"/>
            <a:ext cx="276225" cy="276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750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271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Gill Sans MT</vt:lpstr>
      <vt:lpstr>Office Theme</vt:lpstr>
      <vt:lpstr>Growing the Rural Church Project  Overview for the Devon Churches Rural Forum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Deanery Staff Meeting 11th November 2016</dc:title>
  <dc:creator>Diocese of Exeter</dc:creator>
  <cp:lastModifiedBy>Marian Carson</cp:lastModifiedBy>
  <cp:revision>51</cp:revision>
  <cp:lastPrinted>2017-03-30T10:00:45Z</cp:lastPrinted>
  <dcterms:created xsi:type="dcterms:W3CDTF">2016-11-10T12:04:16Z</dcterms:created>
  <dcterms:modified xsi:type="dcterms:W3CDTF">2017-05-03T13:17:55Z</dcterms:modified>
</cp:coreProperties>
</file>